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16"/>
  </p:notesMasterIdLst>
  <p:sldIdLst>
    <p:sldId id="256" r:id="rId2"/>
    <p:sldId id="259" r:id="rId3"/>
    <p:sldId id="297" r:id="rId4"/>
    <p:sldId id="293" r:id="rId5"/>
    <p:sldId id="290" r:id="rId6"/>
    <p:sldId id="298" r:id="rId7"/>
    <p:sldId id="263" r:id="rId8"/>
    <p:sldId id="304" r:id="rId9"/>
    <p:sldId id="294" r:id="rId10"/>
    <p:sldId id="279" r:id="rId11"/>
    <p:sldId id="305" r:id="rId12"/>
    <p:sldId id="268" r:id="rId13"/>
    <p:sldId id="303" r:id="rId14"/>
    <p:sldId id="295" r:id="rId15"/>
  </p:sldIdLst>
  <p:sldSz cx="9144000" cy="5143500" type="screen16x9"/>
  <p:notesSz cx="6858000" cy="9144000"/>
  <p:embeddedFontLst>
    <p:embeddedFont>
      <p:font typeface="Montserrat" panose="00000500000000000000" pitchFamily="2" charset="0"/>
      <p:regular r:id="rId17"/>
      <p:bold r:id="rId18"/>
      <p:italic r:id="rId19"/>
      <p:boldItalic r:id="rId20"/>
    </p:embeddedFont>
    <p:embeddedFont>
      <p:font typeface="Montserrat SemiBold" panose="00000700000000000000" pitchFamily="2" charset="0"/>
      <p:bold r:id="rId21"/>
      <p:boldItalic r:id="rId22"/>
    </p:embeddedFont>
    <p:embeddedFont>
      <p:font typeface="Muli"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801E69FE-6163-4A9A-A274-98F816A33DCB}">
          <p14:sldIdLst>
            <p14:sldId id="256"/>
            <p14:sldId id="259"/>
            <p14:sldId id="297"/>
            <p14:sldId id="293"/>
            <p14:sldId id="290"/>
            <p14:sldId id="298"/>
            <p14:sldId id="263"/>
            <p14:sldId id="304"/>
            <p14:sldId id="294"/>
            <p14:sldId id="279"/>
            <p14:sldId id="305"/>
            <p14:sldId id="268"/>
            <p14:sldId id="303"/>
            <p14:sldId id="29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6F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257A91-3D0A-4839-8865-AE6372B7FEB7}">
  <a:tblStyle styleId="{ED257A91-3D0A-4839-8865-AE6372B7FEB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77" autoAdjust="0"/>
    <p:restoredTop sz="94660"/>
  </p:normalViewPr>
  <p:slideViewPr>
    <p:cSldViewPr snapToGrid="0">
      <p:cViewPr varScale="1">
        <p:scale>
          <a:sx n="105" d="100"/>
          <a:sy n="105" d="100"/>
        </p:scale>
        <p:origin x="850" y="6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7BE24C-20C3-412F-9E4E-0B5177F0FF3F}" type="doc">
      <dgm:prSet loTypeId="urn:microsoft.com/office/officeart/2008/layout/VerticalCurvedList" loCatId="list" qsTypeId="urn:microsoft.com/office/officeart/2005/8/quickstyle/simple1" qsCatId="simple" csTypeId="urn:microsoft.com/office/officeart/2005/8/colors/accent5_1" csCatId="accent5" phldr="1"/>
      <dgm:spPr/>
      <dgm:t>
        <a:bodyPr/>
        <a:lstStyle/>
        <a:p>
          <a:endParaRPr lang="en-US"/>
        </a:p>
      </dgm:t>
    </dgm:pt>
    <dgm:pt modelId="{9D4C5F6A-428D-494F-BFF9-3A87F8A086A5}">
      <dgm:prSet phldrT="[Text]"/>
      <dgm:spPr/>
      <dgm:t>
        <a:bodyPr/>
        <a:lstStyle/>
        <a:p>
          <a:r>
            <a:rPr lang="en-US"/>
            <a:t>Tối ưu hóa trải nghiệm người dùng</a:t>
          </a:r>
        </a:p>
      </dgm:t>
    </dgm:pt>
    <dgm:pt modelId="{454427D0-710B-4EB7-AC2E-E5F66F116D1B}" type="parTrans" cxnId="{5DB1C39E-94D5-4B70-97A0-EF33FBB3D2D1}">
      <dgm:prSet/>
      <dgm:spPr/>
      <dgm:t>
        <a:bodyPr/>
        <a:lstStyle/>
        <a:p>
          <a:endParaRPr lang="en-US"/>
        </a:p>
      </dgm:t>
    </dgm:pt>
    <dgm:pt modelId="{75C575EE-A04B-4525-BBCD-8CD6CEC1B344}" type="sibTrans" cxnId="{5DB1C39E-94D5-4B70-97A0-EF33FBB3D2D1}">
      <dgm:prSet/>
      <dgm:spPr/>
      <dgm:t>
        <a:bodyPr/>
        <a:lstStyle/>
        <a:p>
          <a:endParaRPr lang="en-US"/>
        </a:p>
      </dgm:t>
    </dgm:pt>
    <dgm:pt modelId="{391DEA33-57E6-4028-92CC-525938B17880}">
      <dgm:prSet phldrT="[Text]"/>
      <dgm:spPr/>
      <dgm:t>
        <a:bodyPr/>
        <a:lstStyle/>
        <a:p>
          <a:r>
            <a:rPr lang="en-US"/>
            <a:t>Tối ưu hóa quy trình quản lý	</a:t>
          </a:r>
        </a:p>
      </dgm:t>
    </dgm:pt>
    <dgm:pt modelId="{C39DDCD8-86D5-4CB8-95AC-ED361297D7FA}" type="parTrans" cxnId="{D8104908-FF4B-4044-B0C4-77DC4ADD2C23}">
      <dgm:prSet/>
      <dgm:spPr/>
      <dgm:t>
        <a:bodyPr/>
        <a:lstStyle/>
        <a:p>
          <a:endParaRPr lang="en-US"/>
        </a:p>
      </dgm:t>
    </dgm:pt>
    <dgm:pt modelId="{3A76FF2E-94E0-446A-88FF-EB55418B810D}" type="sibTrans" cxnId="{D8104908-FF4B-4044-B0C4-77DC4ADD2C23}">
      <dgm:prSet/>
      <dgm:spPr/>
      <dgm:t>
        <a:bodyPr/>
        <a:lstStyle/>
        <a:p>
          <a:endParaRPr lang="en-US"/>
        </a:p>
      </dgm:t>
    </dgm:pt>
    <dgm:pt modelId="{39C640FF-EB9A-4C54-8078-DD4970C6448A}">
      <dgm:prSet phldrT="[Text]"/>
      <dgm:spPr/>
      <dgm:t>
        <a:bodyPr/>
        <a:lstStyle/>
        <a:p>
          <a:r>
            <a:rPr lang="en-US"/>
            <a:t>Nâng cao hiệu suất &amp; tính linh hoạt</a:t>
          </a:r>
        </a:p>
      </dgm:t>
    </dgm:pt>
    <dgm:pt modelId="{C3B1F943-9D03-4BC5-84A4-E90CC245B7D1}" type="parTrans" cxnId="{A12A35C6-1D4E-45DC-8CE0-1CD6AEEF3209}">
      <dgm:prSet/>
      <dgm:spPr/>
      <dgm:t>
        <a:bodyPr/>
        <a:lstStyle/>
        <a:p>
          <a:endParaRPr lang="en-US"/>
        </a:p>
      </dgm:t>
    </dgm:pt>
    <dgm:pt modelId="{9F8F0C9A-F99C-4A3D-863E-CFDDDC2C0C3A}" type="sibTrans" cxnId="{A12A35C6-1D4E-45DC-8CE0-1CD6AEEF3209}">
      <dgm:prSet/>
      <dgm:spPr/>
      <dgm:t>
        <a:bodyPr/>
        <a:lstStyle/>
        <a:p>
          <a:endParaRPr lang="en-US"/>
        </a:p>
      </dgm:t>
    </dgm:pt>
    <dgm:pt modelId="{18BA305D-B9F6-40ED-A9C2-206112C03E56}">
      <dgm:prSet phldrT="[Text]"/>
      <dgm:spPr/>
      <dgm:t>
        <a:bodyPr/>
        <a:lstStyle/>
        <a:p>
          <a:r>
            <a:rPr lang="en-US"/>
            <a:t>Kiểm soát an toàn thông tin</a:t>
          </a:r>
        </a:p>
      </dgm:t>
    </dgm:pt>
    <dgm:pt modelId="{92771383-2A3F-447C-952D-1D3689B69F80}" type="parTrans" cxnId="{A9A8B288-846B-4C0C-A661-910346B35901}">
      <dgm:prSet/>
      <dgm:spPr/>
      <dgm:t>
        <a:bodyPr/>
        <a:lstStyle/>
        <a:p>
          <a:endParaRPr lang="en-US"/>
        </a:p>
      </dgm:t>
    </dgm:pt>
    <dgm:pt modelId="{2C4987F6-0233-457E-AB73-8FF3B4540C98}" type="sibTrans" cxnId="{A9A8B288-846B-4C0C-A661-910346B35901}">
      <dgm:prSet/>
      <dgm:spPr/>
      <dgm:t>
        <a:bodyPr/>
        <a:lstStyle/>
        <a:p>
          <a:endParaRPr lang="en-US"/>
        </a:p>
      </dgm:t>
    </dgm:pt>
    <dgm:pt modelId="{52D3713F-2B2B-4FB9-B335-80E389598885}">
      <dgm:prSet phldrT="[Text]"/>
      <dgm:spPr/>
      <dgm:t>
        <a:bodyPr/>
        <a:lstStyle/>
        <a:p>
          <a:r>
            <a:rPr lang="en-US"/>
            <a:t>Thu thập thông tin và cải thiện liên tục</a:t>
          </a:r>
        </a:p>
      </dgm:t>
    </dgm:pt>
    <dgm:pt modelId="{600F271D-4BF6-4816-8813-DB382BB9A529}" type="parTrans" cxnId="{BBE03998-EC23-4198-AB95-56542E0BAE62}">
      <dgm:prSet/>
      <dgm:spPr/>
      <dgm:t>
        <a:bodyPr/>
        <a:lstStyle/>
        <a:p>
          <a:endParaRPr lang="en-US"/>
        </a:p>
      </dgm:t>
    </dgm:pt>
    <dgm:pt modelId="{B7916F45-8E63-4A5D-9CFD-4F1326FB51F4}" type="sibTrans" cxnId="{BBE03998-EC23-4198-AB95-56542E0BAE62}">
      <dgm:prSet/>
      <dgm:spPr/>
      <dgm:t>
        <a:bodyPr/>
        <a:lstStyle/>
        <a:p>
          <a:endParaRPr lang="en-US"/>
        </a:p>
      </dgm:t>
    </dgm:pt>
    <dgm:pt modelId="{89CA58F9-7272-4450-B529-334DC423A437}" type="pres">
      <dgm:prSet presAssocID="{647BE24C-20C3-412F-9E4E-0B5177F0FF3F}" presName="Name0" presStyleCnt="0">
        <dgm:presLayoutVars>
          <dgm:chMax val="7"/>
          <dgm:chPref val="7"/>
          <dgm:dir/>
        </dgm:presLayoutVars>
      </dgm:prSet>
      <dgm:spPr/>
    </dgm:pt>
    <dgm:pt modelId="{91756EAF-680C-4EF8-924D-9CC2638D2C5E}" type="pres">
      <dgm:prSet presAssocID="{647BE24C-20C3-412F-9E4E-0B5177F0FF3F}" presName="Name1" presStyleCnt="0"/>
      <dgm:spPr/>
    </dgm:pt>
    <dgm:pt modelId="{187C8552-DD67-46E8-BEF3-AB9171739144}" type="pres">
      <dgm:prSet presAssocID="{647BE24C-20C3-412F-9E4E-0B5177F0FF3F}" presName="cycle" presStyleCnt="0"/>
      <dgm:spPr/>
    </dgm:pt>
    <dgm:pt modelId="{5511032E-89F3-42C3-8BA6-CF2E812C0EC6}" type="pres">
      <dgm:prSet presAssocID="{647BE24C-20C3-412F-9E4E-0B5177F0FF3F}" presName="srcNode" presStyleLbl="node1" presStyleIdx="0" presStyleCnt="5"/>
      <dgm:spPr/>
    </dgm:pt>
    <dgm:pt modelId="{BCD24390-0B38-4029-8797-E6E1B0A7C1BD}" type="pres">
      <dgm:prSet presAssocID="{647BE24C-20C3-412F-9E4E-0B5177F0FF3F}" presName="conn" presStyleLbl="parChTrans1D2" presStyleIdx="0" presStyleCnt="1"/>
      <dgm:spPr/>
    </dgm:pt>
    <dgm:pt modelId="{61628EE6-24E3-45C4-A5A3-9226FB9D3681}" type="pres">
      <dgm:prSet presAssocID="{647BE24C-20C3-412F-9E4E-0B5177F0FF3F}" presName="extraNode" presStyleLbl="node1" presStyleIdx="0" presStyleCnt="5"/>
      <dgm:spPr/>
    </dgm:pt>
    <dgm:pt modelId="{7CC30148-D402-4677-A86A-1EF3FF580713}" type="pres">
      <dgm:prSet presAssocID="{647BE24C-20C3-412F-9E4E-0B5177F0FF3F}" presName="dstNode" presStyleLbl="node1" presStyleIdx="0" presStyleCnt="5"/>
      <dgm:spPr/>
    </dgm:pt>
    <dgm:pt modelId="{EC1FB9C2-27BA-417A-A5F6-8BD20E87EC67}" type="pres">
      <dgm:prSet presAssocID="{9D4C5F6A-428D-494F-BFF9-3A87F8A086A5}" presName="text_1" presStyleLbl="node1" presStyleIdx="0" presStyleCnt="5">
        <dgm:presLayoutVars>
          <dgm:bulletEnabled val="1"/>
        </dgm:presLayoutVars>
      </dgm:prSet>
      <dgm:spPr/>
    </dgm:pt>
    <dgm:pt modelId="{14CEEC0F-DD84-452B-8482-52DE1899B24B}" type="pres">
      <dgm:prSet presAssocID="{9D4C5F6A-428D-494F-BFF9-3A87F8A086A5}" presName="accent_1" presStyleCnt="0"/>
      <dgm:spPr/>
    </dgm:pt>
    <dgm:pt modelId="{26323629-2AEB-459D-8D6A-5E64AC7B112D}" type="pres">
      <dgm:prSet presAssocID="{9D4C5F6A-428D-494F-BFF9-3A87F8A086A5}" presName="accentRepeatNode" presStyleLbl="solidFgAcc1" presStyleIdx="0" presStyleCnt="5"/>
      <dgm:spPr/>
    </dgm:pt>
    <dgm:pt modelId="{A8ED48B1-BB2E-4024-B181-E3ACC1EB0C5A}" type="pres">
      <dgm:prSet presAssocID="{391DEA33-57E6-4028-92CC-525938B17880}" presName="text_2" presStyleLbl="node1" presStyleIdx="1" presStyleCnt="5">
        <dgm:presLayoutVars>
          <dgm:bulletEnabled val="1"/>
        </dgm:presLayoutVars>
      </dgm:prSet>
      <dgm:spPr/>
    </dgm:pt>
    <dgm:pt modelId="{D4993213-E051-48D8-91AB-D61116F95E89}" type="pres">
      <dgm:prSet presAssocID="{391DEA33-57E6-4028-92CC-525938B17880}" presName="accent_2" presStyleCnt="0"/>
      <dgm:spPr/>
    </dgm:pt>
    <dgm:pt modelId="{69F55761-EE2C-485B-8AC2-50BB7DEC150C}" type="pres">
      <dgm:prSet presAssocID="{391DEA33-57E6-4028-92CC-525938B17880}" presName="accentRepeatNode" presStyleLbl="solidFgAcc1" presStyleIdx="1" presStyleCnt="5"/>
      <dgm:spPr/>
    </dgm:pt>
    <dgm:pt modelId="{7FA1C6CB-F7D9-44D8-8B90-E873045833A5}" type="pres">
      <dgm:prSet presAssocID="{39C640FF-EB9A-4C54-8078-DD4970C6448A}" presName="text_3" presStyleLbl="node1" presStyleIdx="2" presStyleCnt="5">
        <dgm:presLayoutVars>
          <dgm:bulletEnabled val="1"/>
        </dgm:presLayoutVars>
      </dgm:prSet>
      <dgm:spPr/>
    </dgm:pt>
    <dgm:pt modelId="{96FB1383-79BA-41BE-A7D8-A63B64C4F279}" type="pres">
      <dgm:prSet presAssocID="{39C640FF-EB9A-4C54-8078-DD4970C6448A}" presName="accent_3" presStyleCnt="0"/>
      <dgm:spPr/>
    </dgm:pt>
    <dgm:pt modelId="{25342C77-5FF2-465F-A917-E33518468484}" type="pres">
      <dgm:prSet presAssocID="{39C640FF-EB9A-4C54-8078-DD4970C6448A}" presName="accentRepeatNode" presStyleLbl="solidFgAcc1" presStyleIdx="2" presStyleCnt="5"/>
      <dgm:spPr/>
    </dgm:pt>
    <dgm:pt modelId="{F8CCDD05-31B1-4AD1-8573-CAE19D98E1A9}" type="pres">
      <dgm:prSet presAssocID="{52D3713F-2B2B-4FB9-B335-80E389598885}" presName="text_4" presStyleLbl="node1" presStyleIdx="3" presStyleCnt="5">
        <dgm:presLayoutVars>
          <dgm:bulletEnabled val="1"/>
        </dgm:presLayoutVars>
      </dgm:prSet>
      <dgm:spPr/>
    </dgm:pt>
    <dgm:pt modelId="{995020E8-F432-4EAD-A6A1-A903C4352D08}" type="pres">
      <dgm:prSet presAssocID="{52D3713F-2B2B-4FB9-B335-80E389598885}" presName="accent_4" presStyleCnt="0"/>
      <dgm:spPr/>
    </dgm:pt>
    <dgm:pt modelId="{DB2A8F90-1976-4D08-AB2F-E4BF212928EB}" type="pres">
      <dgm:prSet presAssocID="{52D3713F-2B2B-4FB9-B335-80E389598885}" presName="accentRepeatNode" presStyleLbl="solidFgAcc1" presStyleIdx="3" presStyleCnt="5"/>
      <dgm:spPr/>
    </dgm:pt>
    <dgm:pt modelId="{ABC5D108-894F-49D0-AC82-9461185403C2}" type="pres">
      <dgm:prSet presAssocID="{18BA305D-B9F6-40ED-A9C2-206112C03E56}" presName="text_5" presStyleLbl="node1" presStyleIdx="4" presStyleCnt="5">
        <dgm:presLayoutVars>
          <dgm:bulletEnabled val="1"/>
        </dgm:presLayoutVars>
      </dgm:prSet>
      <dgm:spPr/>
    </dgm:pt>
    <dgm:pt modelId="{609EB008-CD55-44A2-9C4D-CA9D36F72687}" type="pres">
      <dgm:prSet presAssocID="{18BA305D-B9F6-40ED-A9C2-206112C03E56}" presName="accent_5" presStyleCnt="0"/>
      <dgm:spPr/>
    </dgm:pt>
    <dgm:pt modelId="{E342C801-A3F8-4C62-9ADA-1BDA619E6F31}" type="pres">
      <dgm:prSet presAssocID="{18BA305D-B9F6-40ED-A9C2-206112C03E56}" presName="accentRepeatNode" presStyleLbl="solidFgAcc1" presStyleIdx="4" presStyleCnt="5"/>
      <dgm:spPr/>
    </dgm:pt>
  </dgm:ptLst>
  <dgm:cxnLst>
    <dgm:cxn modelId="{D8104908-FF4B-4044-B0C4-77DC4ADD2C23}" srcId="{647BE24C-20C3-412F-9E4E-0B5177F0FF3F}" destId="{391DEA33-57E6-4028-92CC-525938B17880}" srcOrd="1" destOrd="0" parTransId="{C39DDCD8-86D5-4CB8-95AC-ED361297D7FA}" sibTransId="{3A76FF2E-94E0-446A-88FF-EB55418B810D}"/>
    <dgm:cxn modelId="{87731817-12F4-4FC2-91E5-933853C35F17}" type="presOf" srcId="{391DEA33-57E6-4028-92CC-525938B17880}" destId="{A8ED48B1-BB2E-4024-B181-E3ACC1EB0C5A}" srcOrd="0" destOrd="0" presId="urn:microsoft.com/office/officeart/2008/layout/VerticalCurvedList"/>
    <dgm:cxn modelId="{3C98CB6A-76BB-447D-8DB6-1593FEF82723}" type="presOf" srcId="{52D3713F-2B2B-4FB9-B335-80E389598885}" destId="{F8CCDD05-31B1-4AD1-8573-CAE19D98E1A9}" srcOrd="0" destOrd="0" presId="urn:microsoft.com/office/officeart/2008/layout/VerticalCurvedList"/>
    <dgm:cxn modelId="{EE2C9584-DDCE-412A-BAFE-6AF3D02A0CE4}" type="presOf" srcId="{75C575EE-A04B-4525-BBCD-8CD6CEC1B344}" destId="{BCD24390-0B38-4029-8797-E6E1B0A7C1BD}" srcOrd="0" destOrd="0" presId="urn:microsoft.com/office/officeart/2008/layout/VerticalCurvedList"/>
    <dgm:cxn modelId="{A9A8B288-846B-4C0C-A661-910346B35901}" srcId="{647BE24C-20C3-412F-9E4E-0B5177F0FF3F}" destId="{18BA305D-B9F6-40ED-A9C2-206112C03E56}" srcOrd="4" destOrd="0" parTransId="{92771383-2A3F-447C-952D-1D3689B69F80}" sibTransId="{2C4987F6-0233-457E-AB73-8FF3B4540C98}"/>
    <dgm:cxn modelId="{BBE03998-EC23-4198-AB95-56542E0BAE62}" srcId="{647BE24C-20C3-412F-9E4E-0B5177F0FF3F}" destId="{52D3713F-2B2B-4FB9-B335-80E389598885}" srcOrd="3" destOrd="0" parTransId="{600F271D-4BF6-4816-8813-DB382BB9A529}" sibTransId="{B7916F45-8E63-4A5D-9CFD-4F1326FB51F4}"/>
    <dgm:cxn modelId="{95D0929D-BF73-4F38-AB09-C1861D8B1D3D}" type="presOf" srcId="{18BA305D-B9F6-40ED-A9C2-206112C03E56}" destId="{ABC5D108-894F-49D0-AC82-9461185403C2}" srcOrd="0" destOrd="0" presId="urn:microsoft.com/office/officeart/2008/layout/VerticalCurvedList"/>
    <dgm:cxn modelId="{5DB1C39E-94D5-4B70-97A0-EF33FBB3D2D1}" srcId="{647BE24C-20C3-412F-9E4E-0B5177F0FF3F}" destId="{9D4C5F6A-428D-494F-BFF9-3A87F8A086A5}" srcOrd="0" destOrd="0" parTransId="{454427D0-710B-4EB7-AC2E-E5F66F116D1B}" sibTransId="{75C575EE-A04B-4525-BBCD-8CD6CEC1B344}"/>
    <dgm:cxn modelId="{A12A35C6-1D4E-45DC-8CE0-1CD6AEEF3209}" srcId="{647BE24C-20C3-412F-9E4E-0B5177F0FF3F}" destId="{39C640FF-EB9A-4C54-8078-DD4970C6448A}" srcOrd="2" destOrd="0" parTransId="{C3B1F943-9D03-4BC5-84A4-E90CC245B7D1}" sibTransId="{9F8F0C9A-F99C-4A3D-863E-CFDDDC2C0C3A}"/>
    <dgm:cxn modelId="{82921DCB-273C-4583-8CBF-E8A987D48041}" type="presOf" srcId="{9D4C5F6A-428D-494F-BFF9-3A87F8A086A5}" destId="{EC1FB9C2-27BA-417A-A5F6-8BD20E87EC67}" srcOrd="0" destOrd="0" presId="urn:microsoft.com/office/officeart/2008/layout/VerticalCurvedList"/>
    <dgm:cxn modelId="{F547EAE1-8F81-4A50-80DD-58C669FF351F}" type="presOf" srcId="{647BE24C-20C3-412F-9E4E-0B5177F0FF3F}" destId="{89CA58F9-7272-4450-B529-334DC423A437}" srcOrd="0" destOrd="0" presId="urn:microsoft.com/office/officeart/2008/layout/VerticalCurvedList"/>
    <dgm:cxn modelId="{71B0BAE3-0617-45B7-9753-514A3BF245A7}" type="presOf" srcId="{39C640FF-EB9A-4C54-8078-DD4970C6448A}" destId="{7FA1C6CB-F7D9-44D8-8B90-E873045833A5}" srcOrd="0" destOrd="0" presId="urn:microsoft.com/office/officeart/2008/layout/VerticalCurvedList"/>
    <dgm:cxn modelId="{8BD6DA94-9C64-4F42-AEB4-03ED35EA9474}" type="presParOf" srcId="{89CA58F9-7272-4450-B529-334DC423A437}" destId="{91756EAF-680C-4EF8-924D-9CC2638D2C5E}" srcOrd="0" destOrd="0" presId="urn:microsoft.com/office/officeart/2008/layout/VerticalCurvedList"/>
    <dgm:cxn modelId="{8EA1CB49-4FCE-4A6C-88B1-B96CA127BD50}" type="presParOf" srcId="{91756EAF-680C-4EF8-924D-9CC2638D2C5E}" destId="{187C8552-DD67-46E8-BEF3-AB9171739144}" srcOrd="0" destOrd="0" presId="urn:microsoft.com/office/officeart/2008/layout/VerticalCurvedList"/>
    <dgm:cxn modelId="{3938F57E-8E30-457C-96E4-0B3C8BF369B3}" type="presParOf" srcId="{187C8552-DD67-46E8-BEF3-AB9171739144}" destId="{5511032E-89F3-42C3-8BA6-CF2E812C0EC6}" srcOrd="0" destOrd="0" presId="urn:microsoft.com/office/officeart/2008/layout/VerticalCurvedList"/>
    <dgm:cxn modelId="{B13900B3-8435-4C26-8922-8C32CDC65C09}" type="presParOf" srcId="{187C8552-DD67-46E8-BEF3-AB9171739144}" destId="{BCD24390-0B38-4029-8797-E6E1B0A7C1BD}" srcOrd="1" destOrd="0" presId="urn:microsoft.com/office/officeart/2008/layout/VerticalCurvedList"/>
    <dgm:cxn modelId="{D2851BAD-8BDB-418B-A67D-6FE504698818}" type="presParOf" srcId="{187C8552-DD67-46E8-BEF3-AB9171739144}" destId="{61628EE6-24E3-45C4-A5A3-9226FB9D3681}" srcOrd="2" destOrd="0" presId="urn:microsoft.com/office/officeart/2008/layout/VerticalCurvedList"/>
    <dgm:cxn modelId="{C7F820C5-64BE-4585-8364-A0CF0D2F4923}" type="presParOf" srcId="{187C8552-DD67-46E8-BEF3-AB9171739144}" destId="{7CC30148-D402-4677-A86A-1EF3FF580713}" srcOrd="3" destOrd="0" presId="urn:microsoft.com/office/officeart/2008/layout/VerticalCurvedList"/>
    <dgm:cxn modelId="{8F9D580A-3C0B-468F-A32D-591FBACF8522}" type="presParOf" srcId="{91756EAF-680C-4EF8-924D-9CC2638D2C5E}" destId="{EC1FB9C2-27BA-417A-A5F6-8BD20E87EC67}" srcOrd="1" destOrd="0" presId="urn:microsoft.com/office/officeart/2008/layout/VerticalCurvedList"/>
    <dgm:cxn modelId="{B09AE8AD-B5AF-427C-86B0-1D6859B6CECC}" type="presParOf" srcId="{91756EAF-680C-4EF8-924D-9CC2638D2C5E}" destId="{14CEEC0F-DD84-452B-8482-52DE1899B24B}" srcOrd="2" destOrd="0" presId="urn:microsoft.com/office/officeart/2008/layout/VerticalCurvedList"/>
    <dgm:cxn modelId="{744BE6A2-7F54-4587-A379-AACFE46F3896}" type="presParOf" srcId="{14CEEC0F-DD84-452B-8482-52DE1899B24B}" destId="{26323629-2AEB-459D-8D6A-5E64AC7B112D}" srcOrd="0" destOrd="0" presId="urn:microsoft.com/office/officeart/2008/layout/VerticalCurvedList"/>
    <dgm:cxn modelId="{0161324B-5C6D-4D2F-9D10-90FAADD28525}" type="presParOf" srcId="{91756EAF-680C-4EF8-924D-9CC2638D2C5E}" destId="{A8ED48B1-BB2E-4024-B181-E3ACC1EB0C5A}" srcOrd="3" destOrd="0" presId="urn:microsoft.com/office/officeart/2008/layout/VerticalCurvedList"/>
    <dgm:cxn modelId="{E83B2ABA-B248-4C61-B56C-219AACE76F56}" type="presParOf" srcId="{91756EAF-680C-4EF8-924D-9CC2638D2C5E}" destId="{D4993213-E051-48D8-91AB-D61116F95E89}" srcOrd="4" destOrd="0" presId="urn:microsoft.com/office/officeart/2008/layout/VerticalCurvedList"/>
    <dgm:cxn modelId="{D9FB3AA0-6849-47B6-9202-A3AB1B8624A3}" type="presParOf" srcId="{D4993213-E051-48D8-91AB-D61116F95E89}" destId="{69F55761-EE2C-485B-8AC2-50BB7DEC150C}" srcOrd="0" destOrd="0" presId="urn:microsoft.com/office/officeart/2008/layout/VerticalCurvedList"/>
    <dgm:cxn modelId="{60A8E779-3987-40B6-86FC-B04BE48DA845}" type="presParOf" srcId="{91756EAF-680C-4EF8-924D-9CC2638D2C5E}" destId="{7FA1C6CB-F7D9-44D8-8B90-E873045833A5}" srcOrd="5" destOrd="0" presId="urn:microsoft.com/office/officeart/2008/layout/VerticalCurvedList"/>
    <dgm:cxn modelId="{B56FBA63-566B-496C-8538-19B7EA81B0B1}" type="presParOf" srcId="{91756EAF-680C-4EF8-924D-9CC2638D2C5E}" destId="{96FB1383-79BA-41BE-A7D8-A63B64C4F279}" srcOrd="6" destOrd="0" presId="urn:microsoft.com/office/officeart/2008/layout/VerticalCurvedList"/>
    <dgm:cxn modelId="{9D452300-396B-4193-8D4C-F83C2BD74E29}" type="presParOf" srcId="{96FB1383-79BA-41BE-A7D8-A63B64C4F279}" destId="{25342C77-5FF2-465F-A917-E33518468484}" srcOrd="0" destOrd="0" presId="urn:microsoft.com/office/officeart/2008/layout/VerticalCurvedList"/>
    <dgm:cxn modelId="{B8C1E2C7-BAD9-482E-AEBC-CE9A1FEEA96B}" type="presParOf" srcId="{91756EAF-680C-4EF8-924D-9CC2638D2C5E}" destId="{F8CCDD05-31B1-4AD1-8573-CAE19D98E1A9}" srcOrd="7" destOrd="0" presId="urn:microsoft.com/office/officeart/2008/layout/VerticalCurvedList"/>
    <dgm:cxn modelId="{3DC61C32-F6F4-4464-B781-74C7D21E83FF}" type="presParOf" srcId="{91756EAF-680C-4EF8-924D-9CC2638D2C5E}" destId="{995020E8-F432-4EAD-A6A1-A903C4352D08}" srcOrd="8" destOrd="0" presId="urn:microsoft.com/office/officeart/2008/layout/VerticalCurvedList"/>
    <dgm:cxn modelId="{507DB25B-6210-4902-88CF-681F558FB049}" type="presParOf" srcId="{995020E8-F432-4EAD-A6A1-A903C4352D08}" destId="{DB2A8F90-1976-4D08-AB2F-E4BF212928EB}" srcOrd="0" destOrd="0" presId="urn:microsoft.com/office/officeart/2008/layout/VerticalCurvedList"/>
    <dgm:cxn modelId="{ECCC95A0-4F35-4E11-9997-3DBA9402C49C}" type="presParOf" srcId="{91756EAF-680C-4EF8-924D-9CC2638D2C5E}" destId="{ABC5D108-894F-49D0-AC82-9461185403C2}" srcOrd="9" destOrd="0" presId="urn:microsoft.com/office/officeart/2008/layout/VerticalCurvedList"/>
    <dgm:cxn modelId="{0566F6B5-0E45-4812-B460-E4BAFB30FD63}" type="presParOf" srcId="{91756EAF-680C-4EF8-924D-9CC2638D2C5E}" destId="{609EB008-CD55-44A2-9C4D-CA9D36F72687}" srcOrd="10" destOrd="0" presId="urn:microsoft.com/office/officeart/2008/layout/VerticalCurvedList"/>
    <dgm:cxn modelId="{23F69D84-8E5B-42F8-94D8-D6B75783D329}" type="presParOf" srcId="{609EB008-CD55-44A2-9C4D-CA9D36F72687}" destId="{E342C801-A3F8-4C62-9ADA-1BDA619E6F31}"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D24390-0B38-4029-8797-E6E1B0A7C1BD}">
      <dsp:nvSpPr>
        <dsp:cNvPr id="0" name=""/>
        <dsp:cNvSpPr/>
      </dsp:nvSpPr>
      <dsp:spPr>
        <a:xfrm>
          <a:off x="-4060645" y="-623273"/>
          <a:ext cx="4838831" cy="4838831"/>
        </a:xfrm>
        <a:prstGeom prst="blockArc">
          <a:avLst>
            <a:gd name="adj1" fmla="val 18900000"/>
            <a:gd name="adj2" fmla="val 2700000"/>
            <a:gd name="adj3" fmla="val 446"/>
          </a:avLst>
        </a:prstGeom>
        <a:noFill/>
        <a:ln w="25400" cap="flat" cmpd="sng" algn="ctr">
          <a:solidFill>
            <a:schemeClr val="accent5">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C1FB9C2-27BA-417A-A5F6-8BD20E87EC67}">
      <dsp:nvSpPr>
        <dsp:cNvPr id="0" name=""/>
        <dsp:cNvSpPr/>
      </dsp:nvSpPr>
      <dsp:spPr>
        <a:xfrm>
          <a:off x="340948" y="224445"/>
          <a:ext cx="5257371" cy="44917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6536"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a:t>Tối ưu hóa trải nghiệm người dùng</a:t>
          </a:r>
        </a:p>
      </dsp:txBody>
      <dsp:txXfrm>
        <a:off x="340948" y="224445"/>
        <a:ext cx="5257371" cy="449179"/>
      </dsp:txXfrm>
    </dsp:sp>
    <dsp:sp modelId="{26323629-2AEB-459D-8D6A-5E64AC7B112D}">
      <dsp:nvSpPr>
        <dsp:cNvPr id="0" name=""/>
        <dsp:cNvSpPr/>
      </dsp:nvSpPr>
      <dsp:spPr>
        <a:xfrm>
          <a:off x="60211" y="168298"/>
          <a:ext cx="561474" cy="561474"/>
        </a:xfrm>
        <a:prstGeom prst="ellipse">
          <a:avLst/>
        </a:prstGeom>
        <a:solidFill>
          <a:schemeClr val="lt1">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8ED48B1-BB2E-4024-B181-E3ACC1EB0C5A}">
      <dsp:nvSpPr>
        <dsp:cNvPr id="0" name=""/>
        <dsp:cNvSpPr/>
      </dsp:nvSpPr>
      <dsp:spPr>
        <a:xfrm>
          <a:off x="662817" y="897999"/>
          <a:ext cx="4935503" cy="44917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6536"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a:t>Tối ưu hóa quy trình quản lý	</a:t>
          </a:r>
        </a:p>
      </dsp:txBody>
      <dsp:txXfrm>
        <a:off x="662817" y="897999"/>
        <a:ext cx="4935503" cy="449179"/>
      </dsp:txXfrm>
    </dsp:sp>
    <dsp:sp modelId="{69F55761-EE2C-485B-8AC2-50BB7DEC150C}">
      <dsp:nvSpPr>
        <dsp:cNvPr id="0" name=""/>
        <dsp:cNvSpPr/>
      </dsp:nvSpPr>
      <dsp:spPr>
        <a:xfrm>
          <a:off x="382080" y="841851"/>
          <a:ext cx="561474" cy="561474"/>
        </a:xfrm>
        <a:prstGeom prst="ellipse">
          <a:avLst/>
        </a:prstGeom>
        <a:solidFill>
          <a:schemeClr val="lt1">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FA1C6CB-F7D9-44D8-8B90-E873045833A5}">
      <dsp:nvSpPr>
        <dsp:cNvPr id="0" name=""/>
        <dsp:cNvSpPr/>
      </dsp:nvSpPr>
      <dsp:spPr>
        <a:xfrm>
          <a:off x="761605" y="1571552"/>
          <a:ext cx="4836715" cy="44917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6536"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a:t>Nâng cao hiệu suất &amp; tính linh hoạt</a:t>
          </a:r>
        </a:p>
      </dsp:txBody>
      <dsp:txXfrm>
        <a:off x="761605" y="1571552"/>
        <a:ext cx="4836715" cy="449179"/>
      </dsp:txXfrm>
    </dsp:sp>
    <dsp:sp modelId="{25342C77-5FF2-465F-A917-E33518468484}">
      <dsp:nvSpPr>
        <dsp:cNvPr id="0" name=""/>
        <dsp:cNvSpPr/>
      </dsp:nvSpPr>
      <dsp:spPr>
        <a:xfrm>
          <a:off x="480868" y="1515405"/>
          <a:ext cx="561474" cy="561474"/>
        </a:xfrm>
        <a:prstGeom prst="ellipse">
          <a:avLst/>
        </a:prstGeom>
        <a:solidFill>
          <a:schemeClr val="lt1">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8CCDD05-31B1-4AD1-8573-CAE19D98E1A9}">
      <dsp:nvSpPr>
        <dsp:cNvPr id="0" name=""/>
        <dsp:cNvSpPr/>
      </dsp:nvSpPr>
      <dsp:spPr>
        <a:xfrm>
          <a:off x="662817" y="2245106"/>
          <a:ext cx="4935503" cy="44917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6536"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a:t>Thu thập thông tin và cải thiện liên tục</a:t>
          </a:r>
        </a:p>
      </dsp:txBody>
      <dsp:txXfrm>
        <a:off x="662817" y="2245106"/>
        <a:ext cx="4935503" cy="449179"/>
      </dsp:txXfrm>
    </dsp:sp>
    <dsp:sp modelId="{DB2A8F90-1976-4D08-AB2F-E4BF212928EB}">
      <dsp:nvSpPr>
        <dsp:cNvPr id="0" name=""/>
        <dsp:cNvSpPr/>
      </dsp:nvSpPr>
      <dsp:spPr>
        <a:xfrm>
          <a:off x="382080" y="2188958"/>
          <a:ext cx="561474" cy="561474"/>
        </a:xfrm>
        <a:prstGeom prst="ellipse">
          <a:avLst/>
        </a:prstGeom>
        <a:solidFill>
          <a:schemeClr val="lt1">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BC5D108-894F-49D0-AC82-9461185403C2}">
      <dsp:nvSpPr>
        <dsp:cNvPr id="0" name=""/>
        <dsp:cNvSpPr/>
      </dsp:nvSpPr>
      <dsp:spPr>
        <a:xfrm>
          <a:off x="340948" y="2918659"/>
          <a:ext cx="5257371" cy="449179"/>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6536" tIns="53340" rIns="53340" bIns="53340" numCol="1" spcCol="1270" anchor="ctr" anchorCtr="0">
          <a:noAutofit/>
        </a:bodyPr>
        <a:lstStyle/>
        <a:p>
          <a:pPr marL="0" lvl="0" indent="0" algn="l" defTabSz="933450">
            <a:lnSpc>
              <a:spcPct val="90000"/>
            </a:lnSpc>
            <a:spcBef>
              <a:spcPct val="0"/>
            </a:spcBef>
            <a:spcAft>
              <a:spcPct val="35000"/>
            </a:spcAft>
            <a:buNone/>
          </a:pPr>
          <a:r>
            <a:rPr lang="en-US" sz="2100" kern="1200"/>
            <a:t>Kiểm soát an toàn thông tin</a:t>
          </a:r>
        </a:p>
      </dsp:txBody>
      <dsp:txXfrm>
        <a:off x="340948" y="2918659"/>
        <a:ext cx="5257371" cy="449179"/>
      </dsp:txXfrm>
    </dsp:sp>
    <dsp:sp modelId="{E342C801-A3F8-4C62-9ADA-1BDA619E6F31}">
      <dsp:nvSpPr>
        <dsp:cNvPr id="0" name=""/>
        <dsp:cNvSpPr/>
      </dsp:nvSpPr>
      <dsp:spPr>
        <a:xfrm>
          <a:off x="60211" y="2862512"/>
          <a:ext cx="561474" cy="561474"/>
        </a:xfrm>
        <a:prstGeom prst="ellipse">
          <a:avLst/>
        </a:prstGeom>
        <a:solidFill>
          <a:schemeClr val="lt1">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png>
</file>

<file path=ppt/media/image3.jpeg>
</file>

<file path=ppt/media/image4.jpeg>
</file>

<file path=ppt/media/image5.png>
</file>

<file path=ppt/media/image6.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g16dc4b7341_0_7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 name="Google Shape;1010;g16dc4b7341_0_7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1980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592698dac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592698dac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0867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31460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16dc4b734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16dc4b734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16dc4b734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16dc4b734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13911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594458500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594458500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594458500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594458500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4678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1">
  <p:cSld name="TITLE_1">
    <p:bg>
      <p:bgPr>
        <a:noFill/>
        <a:effectLst/>
      </p:bgPr>
    </p:bg>
    <p:spTree>
      <p:nvGrpSpPr>
        <p:cNvPr id="1" name="Shape 13"/>
        <p:cNvGrpSpPr/>
        <p:nvPr/>
      </p:nvGrpSpPr>
      <p:grpSpPr>
        <a:xfrm>
          <a:off x="0" y="0"/>
          <a:ext cx="0" cy="0"/>
          <a:chOff x="0" y="0"/>
          <a:chExt cx="0" cy="0"/>
        </a:xfrm>
      </p:grpSpPr>
      <p:sp>
        <p:nvSpPr>
          <p:cNvPr id="14" name="Google Shape;14;p3"/>
          <p:cNvSpPr/>
          <p:nvPr/>
        </p:nvSpPr>
        <p:spPr>
          <a:xfrm rot="10800000">
            <a:off x="1404025" y="2548900"/>
            <a:ext cx="3121800" cy="2502300"/>
          </a:xfrm>
          <a:prstGeom prst="parallelogram">
            <a:avLst>
              <a:gd name="adj" fmla="val 55860"/>
            </a:avLst>
          </a:prstGeom>
          <a:solidFill>
            <a:srgbClr val="79B29D">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rot="10800000" flipH="1">
            <a:off x="1404025" y="46600"/>
            <a:ext cx="3121800" cy="2502300"/>
          </a:xfrm>
          <a:prstGeom prst="parallelogram">
            <a:avLst>
              <a:gd name="adj" fmla="val 55860"/>
            </a:avLst>
          </a:prstGeom>
          <a:solidFill>
            <a:srgbClr val="79B29D">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7" name="Google Shape;17;p3"/>
          <p:cNvSpPr/>
          <p:nvPr/>
        </p:nvSpPr>
        <p:spPr>
          <a:xfrm>
            <a:off x="-5850" y="232975"/>
            <a:ext cx="9155700" cy="3296400"/>
          </a:xfrm>
          <a:prstGeom prst="rect">
            <a:avLst/>
          </a:prstGeom>
          <a:solidFill>
            <a:srgbClr val="4C5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850" y="3529375"/>
            <a:ext cx="9155700" cy="1352100"/>
          </a:xfrm>
          <a:prstGeom prst="rect">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0" y="46600"/>
            <a:ext cx="3121800" cy="2502300"/>
          </a:xfrm>
          <a:prstGeom prst="parallelogram">
            <a:avLst>
              <a:gd name="adj" fmla="val 55860"/>
            </a:avLst>
          </a:prstGeom>
          <a:solidFill>
            <a:srgbClr val="87C5AE">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flipH="1">
            <a:off x="0" y="2548900"/>
            <a:ext cx="3121800" cy="2502300"/>
          </a:xfrm>
          <a:prstGeom prst="parallelogram">
            <a:avLst>
              <a:gd name="adj" fmla="val 55860"/>
            </a:avLst>
          </a:prstGeom>
          <a:solidFill>
            <a:srgbClr val="87C5AE">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 name="Google Shape;22;p3"/>
          <p:cNvSpPr txBox="1">
            <a:spLocks noGrp="1"/>
          </p:cNvSpPr>
          <p:nvPr>
            <p:ph type="title"/>
          </p:nvPr>
        </p:nvSpPr>
        <p:spPr>
          <a:xfrm>
            <a:off x="2532625" y="1515700"/>
            <a:ext cx="6424500" cy="801900"/>
          </a:xfrm>
          <a:prstGeom prst="rect">
            <a:avLst/>
          </a:prstGeom>
        </p:spPr>
        <p:txBody>
          <a:bodyPr spcFirstLastPara="1" wrap="square" lIns="91425" tIns="91425" rIns="91425" bIns="91425" anchor="t" anchorCtr="0">
            <a:noAutofit/>
          </a:bodyPr>
          <a:lstStyle>
            <a:lvl1pPr lvl="0" algn="r">
              <a:spcBef>
                <a:spcPts val="0"/>
              </a:spcBef>
              <a:spcAft>
                <a:spcPts val="0"/>
              </a:spcAft>
              <a:buNone/>
              <a:defRPr sz="3600">
                <a:solidFill>
                  <a:srgbClr val="FFFFFF"/>
                </a:solidFill>
                <a:latin typeface="Muli"/>
                <a:ea typeface="Muli"/>
                <a:cs typeface="Muli"/>
                <a:sym typeface="Muli"/>
              </a:defRPr>
            </a:lvl1pPr>
            <a:lvl2pPr lvl="1">
              <a:spcBef>
                <a:spcPts val="0"/>
              </a:spcBef>
              <a:spcAft>
                <a:spcPts val="0"/>
              </a:spcAft>
              <a:buNone/>
              <a:defRPr sz="3600">
                <a:solidFill>
                  <a:srgbClr val="FFFFFF"/>
                </a:solidFill>
                <a:latin typeface="Muli"/>
                <a:ea typeface="Muli"/>
                <a:cs typeface="Muli"/>
                <a:sym typeface="Muli"/>
              </a:defRPr>
            </a:lvl2pPr>
            <a:lvl3pPr lvl="2">
              <a:spcBef>
                <a:spcPts val="0"/>
              </a:spcBef>
              <a:spcAft>
                <a:spcPts val="0"/>
              </a:spcAft>
              <a:buNone/>
              <a:defRPr sz="3600">
                <a:solidFill>
                  <a:srgbClr val="FFFFFF"/>
                </a:solidFill>
                <a:latin typeface="Muli"/>
                <a:ea typeface="Muli"/>
                <a:cs typeface="Muli"/>
                <a:sym typeface="Muli"/>
              </a:defRPr>
            </a:lvl3pPr>
            <a:lvl4pPr lvl="3">
              <a:spcBef>
                <a:spcPts val="0"/>
              </a:spcBef>
              <a:spcAft>
                <a:spcPts val="0"/>
              </a:spcAft>
              <a:buNone/>
              <a:defRPr sz="3600">
                <a:solidFill>
                  <a:srgbClr val="FFFFFF"/>
                </a:solidFill>
                <a:latin typeface="Muli"/>
                <a:ea typeface="Muli"/>
                <a:cs typeface="Muli"/>
                <a:sym typeface="Muli"/>
              </a:defRPr>
            </a:lvl4pPr>
            <a:lvl5pPr lvl="4">
              <a:spcBef>
                <a:spcPts val="0"/>
              </a:spcBef>
              <a:spcAft>
                <a:spcPts val="0"/>
              </a:spcAft>
              <a:buNone/>
              <a:defRPr sz="3600">
                <a:solidFill>
                  <a:srgbClr val="FFFFFF"/>
                </a:solidFill>
                <a:latin typeface="Muli"/>
                <a:ea typeface="Muli"/>
                <a:cs typeface="Muli"/>
                <a:sym typeface="Muli"/>
              </a:defRPr>
            </a:lvl5pPr>
            <a:lvl6pPr lvl="5">
              <a:spcBef>
                <a:spcPts val="0"/>
              </a:spcBef>
              <a:spcAft>
                <a:spcPts val="0"/>
              </a:spcAft>
              <a:buNone/>
              <a:defRPr sz="3600">
                <a:solidFill>
                  <a:srgbClr val="FFFFFF"/>
                </a:solidFill>
                <a:latin typeface="Muli"/>
                <a:ea typeface="Muli"/>
                <a:cs typeface="Muli"/>
                <a:sym typeface="Muli"/>
              </a:defRPr>
            </a:lvl6pPr>
            <a:lvl7pPr lvl="6">
              <a:spcBef>
                <a:spcPts val="0"/>
              </a:spcBef>
              <a:spcAft>
                <a:spcPts val="0"/>
              </a:spcAft>
              <a:buNone/>
              <a:defRPr sz="3600">
                <a:solidFill>
                  <a:srgbClr val="FFFFFF"/>
                </a:solidFill>
                <a:latin typeface="Muli"/>
                <a:ea typeface="Muli"/>
                <a:cs typeface="Muli"/>
                <a:sym typeface="Muli"/>
              </a:defRPr>
            </a:lvl7pPr>
            <a:lvl8pPr lvl="7">
              <a:spcBef>
                <a:spcPts val="0"/>
              </a:spcBef>
              <a:spcAft>
                <a:spcPts val="0"/>
              </a:spcAft>
              <a:buNone/>
              <a:defRPr sz="3600">
                <a:solidFill>
                  <a:srgbClr val="FFFFFF"/>
                </a:solidFill>
                <a:latin typeface="Muli"/>
                <a:ea typeface="Muli"/>
                <a:cs typeface="Muli"/>
                <a:sym typeface="Muli"/>
              </a:defRPr>
            </a:lvl8pPr>
            <a:lvl9pPr lvl="8">
              <a:spcBef>
                <a:spcPts val="0"/>
              </a:spcBef>
              <a:spcAft>
                <a:spcPts val="0"/>
              </a:spcAft>
              <a:buNone/>
              <a:defRPr sz="3600">
                <a:solidFill>
                  <a:srgbClr val="FFFFFF"/>
                </a:solidFill>
                <a:latin typeface="Muli"/>
                <a:ea typeface="Muli"/>
                <a:cs typeface="Muli"/>
                <a:sym typeface="Muli"/>
              </a:defRPr>
            </a:lvl9pPr>
          </a:lstStyle>
          <a:p>
            <a:endParaRPr/>
          </a:p>
        </p:txBody>
      </p:sp>
      <p:sp>
        <p:nvSpPr>
          <p:cNvPr id="23" name="Google Shape;23;p3"/>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noAutofit/>
          </a:bodyPr>
          <a:lstStyle>
            <a:lvl1pPr lvl="0" algn="r">
              <a:spcBef>
                <a:spcPts val="0"/>
              </a:spcBef>
              <a:spcAft>
                <a:spcPts val="0"/>
              </a:spcAft>
              <a:buNone/>
              <a:defRPr>
                <a:solidFill>
                  <a:srgbClr val="87C5AE"/>
                </a:solidFill>
                <a:latin typeface="Muli"/>
                <a:ea typeface="Muli"/>
                <a:cs typeface="Muli"/>
                <a:sym typeface="Muli"/>
              </a:defRPr>
            </a:lvl1pPr>
            <a:lvl2pPr lvl="1">
              <a:spcBef>
                <a:spcPts val="1600"/>
              </a:spcBef>
              <a:spcAft>
                <a:spcPts val="0"/>
              </a:spcAft>
              <a:buNone/>
              <a:defRPr>
                <a:solidFill>
                  <a:srgbClr val="87C5AE"/>
                </a:solidFill>
                <a:latin typeface="Muli"/>
                <a:ea typeface="Muli"/>
                <a:cs typeface="Muli"/>
                <a:sym typeface="Muli"/>
              </a:defRPr>
            </a:lvl2pPr>
            <a:lvl3pPr lvl="2">
              <a:spcBef>
                <a:spcPts val="1600"/>
              </a:spcBef>
              <a:spcAft>
                <a:spcPts val="0"/>
              </a:spcAft>
              <a:buNone/>
              <a:defRPr>
                <a:solidFill>
                  <a:srgbClr val="87C5AE"/>
                </a:solidFill>
                <a:latin typeface="Muli"/>
                <a:ea typeface="Muli"/>
                <a:cs typeface="Muli"/>
                <a:sym typeface="Muli"/>
              </a:defRPr>
            </a:lvl3pPr>
            <a:lvl4pPr lvl="3">
              <a:spcBef>
                <a:spcPts val="1600"/>
              </a:spcBef>
              <a:spcAft>
                <a:spcPts val="0"/>
              </a:spcAft>
              <a:buNone/>
              <a:defRPr>
                <a:solidFill>
                  <a:srgbClr val="87C5AE"/>
                </a:solidFill>
                <a:latin typeface="Muli"/>
                <a:ea typeface="Muli"/>
                <a:cs typeface="Muli"/>
                <a:sym typeface="Muli"/>
              </a:defRPr>
            </a:lvl4pPr>
            <a:lvl5pPr lvl="4">
              <a:spcBef>
                <a:spcPts val="1600"/>
              </a:spcBef>
              <a:spcAft>
                <a:spcPts val="0"/>
              </a:spcAft>
              <a:buNone/>
              <a:defRPr>
                <a:solidFill>
                  <a:srgbClr val="87C5AE"/>
                </a:solidFill>
                <a:latin typeface="Muli"/>
                <a:ea typeface="Muli"/>
                <a:cs typeface="Muli"/>
                <a:sym typeface="Muli"/>
              </a:defRPr>
            </a:lvl5pPr>
            <a:lvl6pPr lvl="5">
              <a:spcBef>
                <a:spcPts val="1600"/>
              </a:spcBef>
              <a:spcAft>
                <a:spcPts val="0"/>
              </a:spcAft>
              <a:buNone/>
              <a:defRPr>
                <a:solidFill>
                  <a:srgbClr val="87C5AE"/>
                </a:solidFill>
                <a:latin typeface="Muli"/>
                <a:ea typeface="Muli"/>
                <a:cs typeface="Muli"/>
                <a:sym typeface="Muli"/>
              </a:defRPr>
            </a:lvl6pPr>
            <a:lvl7pPr lvl="6">
              <a:spcBef>
                <a:spcPts val="1600"/>
              </a:spcBef>
              <a:spcAft>
                <a:spcPts val="0"/>
              </a:spcAft>
              <a:buNone/>
              <a:defRPr>
                <a:solidFill>
                  <a:srgbClr val="87C5AE"/>
                </a:solidFill>
                <a:latin typeface="Muli"/>
                <a:ea typeface="Muli"/>
                <a:cs typeface="Muli"/>
                <a:sym typeface="Muli"/>
              </a:defRPr>
            </a:lvl7pPr>
            <a:lvl8pPr lvl="7">
              <a:spcBef>
                <a:spcPts val="1600"/>
              </a:spcBef>
              <a:spcAft>
                <a:spcPts val="0"/>
              </a:spcAft>
              <a:buNone/>
              <a:defRPr>
                <a:solidFill>
                  <a:srgbClr val="87C5AE"/>
                </a:solidFill>
                <a:latin typeface="Muli"/>
                <a:ea typeface="Muli"/>
                <a:cs typeface="Muli"/>
                <a:sym typeface="Muli"/>
              </a:defRPr>
            </a:lvl8pPr>
            <a:lvl9pPr lvl="8">
              <a:spcBef>
                <a:spcPts val="1600"/>
              </a:spcBef>
              <a:spcAft>
                <a:spcPts val="1600"/>
              </a:spcAft>
              <a:buNone/>
              <a:defRPr>
                <a:solidFill>
                  <a:srgbClr val="87C5AE"/>
                </a:solidFill>
                <a:latin typeface="Muli"/>
                <a:ea typeface="Muli"/>
                <a:cs typeface="Muli"/>
                <a:sym typeface="Muli"/>
              </a:defRPr>
            </a:lvl9pPr>
          </a:lstStyle>
          <a:p>
            <a:endParaRPr/>
          </a:p>
        </p:txBody>
      </p:sp>
      <p:sp>
        <p:nvSpPr>
          <p:cNvPr id="24" name="Google Shape;24;p3"/>
          <p:cNvSpPr txBox="1">
            <a:spLocks noGrp="1"/>
          </p:cNvSpPr>
          <p:nvPr>
            <p:ph type="subTitle" idx="2"/>
          </p:nvPr>
        </p:nvSpPr>
        <p:spPr>
          <a:xfrm>
            <a:off x="6444050" y="2503300"/>
            <a:ext cx="2513100" cy="410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300">
                <a:solidFill>
                  <a:srgbClr val="FFFFFF"/>
                </a:solidFill>
                <a:latin typeface="Muli"/>
                <a:ea typeface="Muli"/>
                <a:cs typeface="Muli"/>
                <a:sym typeface="Muli"/>
              </a:defRPr>
            </a:lvl1pPr>
            <a:lvl2pPr lvl="1" algn="r" rtl="0">
              <a:spcBef>
                <a:spcPts val="1600"/>
              </a:spcBef>
              <a:spcAft>
                <a:spcPts val="0"/>
              </a:spcAft>
              <a:buNone/>
              <a:defRPr sz="1300">
                <a:solidFill>
                  <a:srgbClr val="FFFFFF"/>
                </a:solidFill>
                <a:latin typeface="Muli"/>
                <a:ea typeface="Muli"/>
                <a:cs typeface="Muli"/>
                <a:sym typeface="Muli"/>
              </a:defRPr>
            </a:lvl2pPr>
            <a:lvl3pPr lvl="2" algn="r" rtl="0">
              <a:spcBef>
                <a:spcPts val="1600"/>
              </a:spcBef>
              <a:spcAft>
                <a:spcPts val="0"/>
              </a:spcAft>
              <a:buNone/>
              <a:defRPr sz="1300">
                <a:solidFill>
                  <a:srgbClr val="FFFFFF"/>
                </a:solidFill>
                <a:latin typeface="Muli"/>
                <a:ea typeface="Muli"/>
                <a:cs typeface="Muli"/>
                <a:sym typeface="Muli"/>
              </a:defRPr>
            </a:lvl3pPr>
            <a:lvl4pPr lvl="3" algn="r" rtl="0">
              <a:spcBef>
                <a:spcPts val="1600"/>
              </a:spcBef>
              <a:spcAft>
                <a:spcPts val="0"/>
              </a:spcAft>
              <a:buNone/>
              <a:defRPr sz="1300">
                <a:solidFill>
                  <a:srgbClr val="FFFFFF"/>
                </a:solidFill>
                <a:latin typeface="Muli"/>
                <a:ea typeface="Muli"/>
                <a:cs typeface="Muli"/>
                <a:sym typeface="Muli"/>
              </a:defRPr>
            </a:lvl4pPr>
            <a:lvl5pPr lvl="4" algn="r" rtl="0">
              <a:spcBef>
                <a:spcPts val="1600"/>
              </a:spcBef>
              <a:spcAft>
                <a:spcPts val="0"/>
              </a:spcAft>
              <a:buNone/>
              <a:defRPr sz="1300">
                <a:solidFill>
                  <a:srgbClr val="FFFFFF"/>
                </a:solidFill>
                <a:latin typeface="Muli"/>
                <a:ea typeface="Muli"/>
                <a:cs typeface="Muli"/>
                <a:sym typeface="Muli"/>
              </a:defRPr>
            </a:lvl5pPr>
            <a:lvl6pPr lvl="5" algn="r" rtl="0">
              <a:spcBef>
                <a:spcPts val="1600"/>
              </a:spcBef>
              <a:spcAft>
                <a:spcPts val="0"/>
              </a:spcAft>
              <a:buNone/>
              <a:defRPr sz="1300">
                <a:solidFill>
                  <a:srgbClr val="FFFFFF"/>
                </a:solidFill>
                <a:latin typeface="Muli"/>
                <a:ea typeface="Muli"/>
                <a:cs typeface="Muli"/>
                <a:sym typeface="Muli"/>
              </a:defRPr>
            </a:lvl6pPr>
            <a:lvl7pPr lvl="6" algn="r" rtl="0">
              <a:spcBef>
                <a:spcPts val="1600"/>
              </a:spcBef>
              <a:spcAft>
                <a:spcPts val="0"/>
              </a:spcAft>
              <a:buNone/>
              <a:defRPr sz="1300">
                <a:solidFill>
                  <a:srgbClr val="FFFFFF"/>
                </a:solidFill>
                <a:latin typeface="Muli"/>
                <a:ea typeface="Muli"/>
                <a:cs typeface="Muli"/>
                <a:sym typeface="Muli"/>
              </a:defRPr>
            </a:lvl7pPr>
            <a:lvl8pPr lvl="7" algn="r" rtl="0">
              <a:spcBef>
                <a:spcPts val="1600"/>
              </a:spcBef>
              <a:spcAft>
                <a:spcPts val="0"/>
              </a:spcAft>
              <a:buNone/>
              <a:defRPr sz="1300">
                <a:solidFill>
                  <a:srgbClr val="FFFFFF"/>
                </a:solidFill>
                <a:latin typeface="Muli"/>
                <a:ea typeface="Muli"/>
                <a:cs typeface="Muli"/>
                <a:sym typeface="Muli"/>
              </a:defRPr>
            </a:lvl8pPr>
            <a:lvl9pPr lvl="8" algn="r" rtl="0">
              <a:spcBef>
                <a:spcPts val="1600"/>
              </a:spcBef>
              <a:spcAft>
                <a:spcPts val="1600"/>
              </a:spcAft>
              <a:buNone/>
              <a:defRPr sz="1300">
                <a:solidFill>
                  <a:srgbClr val="FFFFFF"/>
                </a:solidFill>
                <a:latin typeface="Muli"/>
                <a:ea typeface="Muli"/>
                <a:cs typeface="Muli"/>
                <a:sym typeface="Mul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4"/>
        <p:cNvGrpSpPr/>
        <p:nvPr/>
      </p:nvGrpSpPr>
      <p:grpSpPr>
        <a:xfrm>
          <a:off x="0" y="0"/>
          <a:ext cx="0" cy="0"/>
          <a:chOff x="0" y="0"/>
          <a:chExt cx="0" cy="0"/>
        </a:xfrm>
      </p:grpSpPr>
      <p:sp>
        <p:nvSpPr>
          <p:cNvPr id="115" name="Google Shape;115;p15"/>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6" name="Google Shape;11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7"/>
        <p:cNvGrpSpPr/>
        <p:nvPr/>
      </p:nvGrpSpPr>
      <p:grpSpPr>
        <a:xfrm>
          <a:off x="0" y="0"/>
          <a:ext cx="0" cy="0"/>
          <a:chOff x="0" y="0"/>
          <a:chExt cx="0" cy="0"/>
        </a:xfrm>
      </p:grpSpPr>
      <p:sp>
        <p:nvSpPr>
          <p:cNvPr id="118" name="Google Shape;118;p1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20" name="Google Shape;120;p1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21" name="Google Shape;121;p16"/>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22" name="Google Shape;12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3"/>
        <p:cNvGrpSpPr/>
        <p:nvPr/>
      </p:nvGrpSpPr>
      <p:grpSpPr>
        <a:xfrm>
          <a:off x="0" y="0"/>
          <a:ext cx="0" cy="0"/>
          <a:chOff x="0" y="0"/>
          <a:chExt cx="0" cy="0"/>
        </a:xfrm>
      </p:grpSpPr>
      <p:sp>
        <p:nvSpPr>
          <p:cNvPr id="124" name="Google Shape;124;p1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125" name="Google Shape;125;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6"/>
        <p:cNvGrpSpPr/>
        <p:nvPr/>
      </p:nvGrpSpPr>
      <p:grpSpPr>
        <a:xfrm>
          <a:off x="0" y="0"/>
          <a:ext cx="0" cy="0"/>
          <a:chOff x="0" y="0"/>
          <a:chExt cx="0" cy="0"/>
        </a:xfrm>
      </p:grpSpPr>
      <p:sp>
        <p:nvSpPr>
          <p:cNvPr id="127" name="Google Shape;127;p18"/>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8" name="Google Shape;128;p1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129" name="Google Shape;129;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0"/>
        <p:cNvGrpSpPr/>
        <p:nvPr/>
      </p:nvGrpSpPr>
      <p:grpSpPr>
        <a:xfrm>
          <a:off x="0" y="0"/>
          <a:ext cx="0" cy="0"/>
          <a:chOff x="0" y="0"/>
          <a:chExt cx="0" cy="0"/>
        </a:xfrm>
      </p:grpSpPr>
      <p:sp>
        <p:nvSpPr>
          <p:cNvPr id="131" name="Google Shape;131;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1">
  <p:cSld name="BLANK_3">
    <p:spTree>
      <p:nvGrpSpPr>
        <p:cNvPr id="1" name="Shape 132"/>
        <p:cNvGrpSpPr/>
        <p:nvPr/>
      </p:nvGrpSpPr>
      <p:grpSpPr>
        <a:xfrm>
          <a:off x="0" y="0"/>
          <a:ext cx="0" cy="0"/>
          <a:chOff x="0" y="0"/>
          <a:chExt cx="0" cy="0"/>
        </a:xfrm>
      </p:grpSpPr>
      <p:sp>
        <p:nvSpPr>
          <p:cNvPr id="133" name="Google Shape;133;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4" name="Google Shape;134;p20"/>
          <p:cNvSpPr/>
          <p:nvPr/>
        </p:nvSpPr>
        <p:spPr>
          <a:xfrm rot="8689208">
            <a:off x="3770214" y="396706"/>
            <a:ext cx="3328328"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rot="8689207">
            <a:off x="2896399" y="820595"/>
            <a:ext cx="6221346"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0"/>
          <p:cNvSpPr/>
          <p:nvPr/>
        </p:nvSpPr>
        <p:spPr>
          <a:xfrm rot="8689207">
            <a:off x="4439449" y="582395"/>
            <a:ext cx="6221346"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0"/>
          <p:cNvSpPr/>
          <p:nvPr/>
        </p:nvSpPr>
        <p:spPr>
          <a:xfrm rot="8689207">
            <a:off x="4039399" y="1740020"/>
            <a:ext cx="6221346"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0"/>
          <p:cNvSpPr/>
          <p:nvPr/>
        </p:nvSpPr>
        <p:spPr>
          <a:xfrm rot="8689207">
            <a:off x="5296699" y="1725395"/>
            <a:ext cx="6221346"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rot="8689208">
            <a:off x="7370664" y="2168356"/>
            <a:ext cx="3328328"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rot="8778896" flipH="1">
            <a:off x="3036819" y="524026"/>
            <a:ext cx="4759411" cy="68145"/>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rot="8778896" flipH="1">
            <a:off x="2580369" y="-790424"/>
            <a:ext cx="4759411" cy="68145"/>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p:nvPr/>
        </p:nvSpPr>
        <p:spPr>
          <a:xfrm rot="8778896" flipH="1">
            <a:off x="5075169" y="1749501"/>
            <a:ext cx="4759411" cy="68145"/>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p:nvPr/>
        </p:nvSpPr>
        <p:spPr>
          <a:xfrm rot="8778896" flipH="1">
            <a:off x="5608569" y="2981476"/>
            <a:ext cx="4759411" cy="68145"/>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txBox="1">
            <a:spLocks noGrp="1"/>
          </p:cNvSpPr>
          <p:nvPr>
            <p:ph type="title"/>
          </p:nvPr>
        </p:nvSpPr>
        <p:spPr>
          <a:xfrm>
            <a:off x="254133" y="3471700"/>
            <a:ext cx="8460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grpSp>
        <p:nvGrpSpPr>
          <p:cNvPr id="145" name="Google Shape;145;p20"/>
          <p:cNvGrpSpPr/>
          <p:nvPr/>
        </p:nvGrpSpPr>
        <p:grpSpPr>
          <a:xfrm rot="-5400000">
            <a:off x="-164001" y="3723552"/>
            <a:ext cx="649715" cy="69000"/>
            <a:chOff x="684763" y="3506750"/>
            <a:chExt cx="3536825" cy="69000"/>
          </a:xfrm>
        </p:grpSpPr>
        <p:sp>
          <p:nvSpPr>
            <p:cNvPr id="146" name="Google Shape;146;p20"/>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7" name="Google Shape;147;p20"/>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 name="Google Shape;148;p20"/>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 name="Google Shape;149;p20"/>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50" name="Google Shape;150;p20"/>
          <p:cNvSpPr txBox="1">
            <a:spLocks noGrp="1"/>
          </p:cNvSpPr>
          <p:nvPr>
            <p:ph type="subTitle" idx="1"/>
          </p:nvPr>
        </p:nvSpPr>
        <p:spPr>
          <a:xfrm>
            <a:off x="254133" y="3968200"/>
            <a:ext cx="84600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Icon Descriptions">
  <p:cSld name="BLANK_2">
    <p:spTree>
      <p:nvGrpSpPr>
        <p:cNvPr id="1" name="Shape 151"/>
        <p:cNvGrpSpPr/>
        <p:nvPr/>
      </p:nvGrpSpPr>
      <p:grpSpPr>
        <a:xfrm>
          <a:off x="0" y="0"/>
          <a:ext cx="0" cy="0"/>
          <a:chOff x="0" y="0"/>
          <a:chExt cx="0" cy="0"/>
        </a:xfrm>
      </p:grpSpPr>
      <p:sp>
        <p:nvSpPr>
          <p:cNvPr id="152" name="Google Shape;15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3" name="Google Shape;153;p21"/>
          <p:cNvSpPr txBox="1">
            <a:spLocks noGrp="1"/>
          </p:cNvSpPr>
          <p:nvPr>
            <p:ph type="title"/>
          </p:nvPr>
        </p:nvSpPr>
        <p:spPr>
          <a:xfrm>
            <a:off x="391150" y="264025"/>
            <a:ext cx="4058100" cy="1075500"/>
          </a:xfrm>
          <a:prstGeom prst="rect">
            <a:avLst/>
          </a:prstGeom>
        </p:spPr>
        <p:txBody>
          <a:bodyPr spcFirstLastPara="1" wrap="square" lIns="91425" tIns="91425" rIns="91425" bIns="91425" anchor="t" anchorCtr="0">
            <a:noAutofit/>
          </a:bodyPr>
          <a:lstStyle>
            <a:lvl1pPr lvl="0">
              <a:spcBef>
                <a:spcPts val="0"/>
              </a:spcBef>
              <a:spcAft>
                <a:spcPts val="0"/>
              </a:spcAft>
              <a:buNone/>
              <a:defRPr>
                <a:latin typeface="Muli"/>
                <a:ea typeface="Muli"/>
                <a:cs typeface="Muli"/>
                <a:sym typeface="Muli"/>
              </a:defRPr>
            </a:lvl1pPr>
            <a:lvl2pPr lvl="1">
              <a:spcBef>
                <a:spcPts val="0"/>
              </a:spcBef>
              <a:spcAft>
                <a:spcPts val="0"/>
              </a:spcAft>
              <a:buNone/>
              <a:defRPr>
                <a:latin typeface="Muli"/>
                <a:ea typeface="Muli"/>
                <a:cs typeface="Muli"/>
                <a:sym typeface="Muli"/>
              </a:defRPr>
            </a:lvl2pPr>
            <a:lvl3pPr lvl="2">
              <a:spcBef>
                <a:spcPts val="0"/>
              </a:spcBef>
              <a:spcAft>
                <a:spcPts val="0"/>
              </a:spcAft>
              <a:buNone/>
              <a:defRPr>
                <a:latin typeface="Muli"/>
                <a:ea typeface="Muli"/>
                <a:cs typeface="Muli"/>
                <a:sym typeface="Muli"/>
              </a:defRPr>
            </a:lvl3pPr>
            <a:lvl4pPr lvl="3">
              <a:spcBef>
                <a:spcPts val="0"/>
              </a:spcBef>
              <a:spcAft>
                <a:spcPts val="0"/>
              </a:spcAft>
              <a:buNone/>
              <a:defRPr>
                <a:latin typeface="Muli"/>
                <a:ea typeface="Muli"/>
                <a:cs typeface="Muli"/>
                <a:sym typeface="Muli"/>
              </a:defRPr>
            </a:lvl4pPr>
            <a:lvl5pPr lvl="4">
              <a:spcBef>
                <a:spcPts val="0"/>
              </a:spcBef>
              <a:spcAft>
                <a:spcPts val="0"/>
              </a:spcAft>
              <a:buNone/>
              <a:defRPr>
                <a:latin typeface="Muli"/>
                <a:ea typeface="Muli"/>
                <a:cs typeface="Muli"/>
                <a:sym typeface="Muli"/>
              </a:defRPr>
            </a:lvl5pPr>
            <a:lvl6pPr lvl="5">
              <a:spcBef>
                <a:spcPts val="0"/>
              </a:spcBef>
              <a:spcAft>
                <a:spcPts val="0"/>
              </a:spcAft>
              <a:buNone/>
              <a:defRPr>
                <a:latin typeface="Muli"/>
                <a:ea typeface="Muli"/>
                <a:cs typeface="Muli"/>
                <a:sym typeface="Muli"/>
              </a:defRPr>
            </a:lvl6pPr>
            <a:lvl7pPr lvl="6">
              <a:spcBef>
                <a:spcPts val="0"/>
              </a:spcBef>
              <a:spcAft>
                <a:spcPts val="0"/>
              </a:spcAft>
              <a:buNone/>
              <a:defRPr>
                <a:latin typeface="Muli"/>
                <a:ea typeface="Muli"/>
                <a:cs typeface="Muli"/>
                <a:sym typeface="Muli"/>
              </a:defRPr>
            </a:lvl7pPr>
            <a:lvl8pPr lvl="7">
              <a:spcBef>
                <a:spcPts val="0"/>
              </a:spcBef>
              <a:spcAft>
                <a:spcPts val="0"/>
              </a:spcAft>
              <a:buNone/>
              <a:defRPr>
                <a:latin typeface="Muli"/>
                <a:ea typeface="Muli"/>
                <a:cs typeface="Muli"/>
                <a:sym typeface="Muli"/>
              </a:defRPr>
            </a:lvl8pPr>
            <a:lvl9pPr lvl="8">
              <a:spcBef>
                <a:spcPts val="0"/>
              </a:spcBef>
              <a:spcAft>
                <a:spcPts val="0"/>
              </a:spcAft>
              <a:buNone/>
              <a:defRPr>
                <a:latin typeface="Muli"/>
                <a:ea typeface="Muli"/>
                <a:cs typeface="Muli"/>
                <a:sym typeface="Muli"/>
              </a:defRPr>
            </a:lvl9pPr>
          </a:lstStyle>
          <a:p>
            <a:endParaRPr/>
          </a:p>
        </p:txBody>
      </p:sp>
      <p:sp>
        <p:nvSpPr>
          <p:cNvPr id="154" name="Google Shape;154;p21"/>
          <p:cNvSpPr txBox="1">
            <a:spLocks noGrp="1"/>
          </p:cNvSpPr>
          <p:nvPr>
            <p:ph type="body" idx="1"/>
          </p:nvPr>
        </p:nvSpPr>
        <p:spPr>
          <a:xfrm>
            <a:off x="547600" y="1388425"/>
            <a:ext cx="3598500" cy="3668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Sides">
  <p:cSld name="BLANK_1">
    <p:spTree>
      <p:nvGrpSpPr>
        <p:cNvPr id="1" name="Shape 155"/>
        <p:cNvGrpSpPr/>
        <p:nvPr/>
      </p:nvGrpSpPr>
      <p:grpSpPr>
        <a:xfrm>
          <a:off x="0" y="0"/>
          <a:ext cx="0" cy="0"/>
          <a:chOff x="0" y="0"/>
          <a:chExt cx="0" cy="0"/>
        </a:xfrm>
      </p:grpSpPr>
      <p:sp>
        <p:nvSpPr>
          <p:cNvPr id="156" name="Google Shape;15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7" name="Google Shape;157;p22"/>
          <p:cNvSpPr/>
          <p:nvPr/>
        </p:nvSpPr>
        <p:spPr>
          <a:xfrm>
            <a:off x="0" y="0"/>
            <a:ext cx="3778500" cy="5143500"/>
          </a:xfrm>
          <a:prstGeom prst="rect">
            <a:avLst/>
          </a:prstGeom>
          <a:solidFill>
            <a:srgbClr val="79B29D">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 name="Google Shape;158;p22"/>
          <p:cNvSpPr txBox="1">
            <a:spLocks noGrp="1"/>
          </p:cNvSpPr>
          <p:nvPr>
            <p:ph type="title"/>
          </p:nvPr>
        </p:nvSpPr>
        <p:spPr>
          <a:xfrm>
            <a:off x="370625" y="687000"/>
            <a:ext cx="3588600" cy="1762800"/>
          </a:xfrm>
          <a:prstGeom prst="rect">
            <a:avLst/>
          </a:prstGeom>
        </p:spPr>
        <p:txBody>
          <a:bodyPr spcFirstLastPara="1" wrap="square" lIns="91425" tIns="91425" rIns="91425" bIns="91425" anchor="t" anchorCtr="0">
            <a:noAutofit/>
          </a:bodyPr>
          <a:lstStyle>
            <a:lvl1pPr lvl="0">
              <a:spcBef>
                <a:spcPts val="0"/>
              </a:spcBef>
              <a:spcAft>
                <a:spcPts val="0"/>
              </a:spcAft>
              <a:buNone/>
              <a:defRPr sz="3600">
                <a:solidFill>
                  <a:srgbClr val="FFFFFF"/>
                </a:solidFill>
                <a:latin typeface="Muli"/>
                <a:ea typeface="Muli"/>
                <a:cs typeface="Muli"/>
                <a:sym typeface="Muli"/>
              </a:defRPr>
            </a:lvl1pPr>
            <a:lvl2pPr lvl="1">
              <a:spcBef>
                <a:spcPts val="0"/>
              </a:spcBef>
              <a:spcAft>
                <a:spcPts val="0"/>
              </a:spcAft>
              <a:buNone/>
              <a:defRPr sz="3600">
                <a:solidFill>
                  <a:srgbClr val="FFFFFF"/>
                </a:solidFill>
              </a:defRPr>
            </a:lvl2pPr>
            <a:lvl3pPr lvl="2">
              <a:spcBef>
                <a:spcPts val="0"/>
              </a:spcBef>
              <a:spcAft>
                <a:spcPts val="0"/>
              </a:spcAft>
              <a:buNone/>
              <a:defRPr sz="3600">
                <a:solidFill>
                  <a:srgbClr val="FFFFFF"/>
                </a:solidFill>
              </a:defRPr>
            </a:lvl3pPr>
            <a:lvl4pPr lvl="3">
              <a:spcBef>
                <a:spcPts val="0"/>
              </a:spcBef>
              <a:spcAft>
                <a:spcPts val="0"/>
              </a:spcAft>
              <a:buNone/>
              <a:defRPr sz="3600">
                <a:solidFill>
                  <a:srgbClr val="FFFFFF"/>
                </a:solidFill>
              </a:defRPr>
            </a:lvl4pPr>
            <a:lvl5pPr lvl="4">
              <a:spcBef>
                <a:spcPts val="0"/>
              </a:spcBef>
              <a:spcAft>
                <a:spcPts val="0"/>
              </a:spcAft>
              <a:buNone/>
              <a:defRPr sz="3600">
                <a:solidFill>
                  <a:srgbClr val="FFFFFF"/>
                </a:solidFill>
              </a:defRPr>
            </a:lvl5pPr>
            <a:lvl6pPr lvl="5">
              <a:spcBef>
                <a:spcPts val="0"/>
              </a:spcBef>
              <a:spcAft>
                <a:spcPts val="0"/>
              </a:spcAft>
              <a:buNone/>
              <a:defRPr sz="3600">
                <a:solidFill>
                  <a:srgbClr val="FFFFFF"/>
                </a:solidFill>
              </a:defRPr>
            </a:lvl6pPr>
            <a:lvl7pPr lvl="6">
              <a:spcBef>
                <a:spcPts val="0"/>
              </a:spcBef>
              <a:spcAft>
                <a:spcPts val="0"/>
              </a:spcAft>
              <a:buNone/>
              <a:defRPr sz="3600">
                <a:solidFill>
                  <a:srgbClr val="FFFFFF"/>
                </a:solidFill>
              </a:defRPr>
            </a:lvl7pPr>
            <a:lvl8pPr lvl="7">
              <a:spcBef>
                <a:spcPts val="0"/>
              </a:spcBef>
              <a:spcAft>
                <a:spcPts val="0"/>
              </a:spcAft>
              <a:buNone/>
              <a:defRPr sz="3600">
                <a:solidFill>
                  <a:srgbClr val="FFFFFF"/>
                </a:solidFill>
              </a:defRPr>
            </a:lvl8pPr>
            <a:lvl9pPr lvl="8">
              <a:spcBef>
                <a:spcPts val="0"/>
              </a:spcBef>
              <a:spcAft>
                <a:spcPts val="0"/>
              </a:spcAft>
              <a:buNone/>
              <a:defRPr sz="3600">
                <a:solidFill>
                  <a:srgbClr val="FFFFFF"/>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Sides 1">
  <p:cSld name="BLANK_1_1">
    <p:spTree>
      <p:nvGrpSpPr>
        <p:cNvPr id="1" name="Shape 169"/>
        <p:cNvGrpSpPr/>
        <p:nvPr/>
      </p:nvGrpSpPr>
      <p:grpSpPr>
        <a:xfrm>
          <a:off x="0" y="0"/>
          <a:ext cx="0" cy="0"/>
          <a:chOff x="0" y="0"/>
          <a:chExt cx="0" cy="0"/>
        </a:xfrm>
      </p:grpSpPr>
      <p:sp>
        <p:nvSpPr>
          <p:cNvPr id="170" name="Google Shape;170;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71" name="Google Shape;171;p25"/>
          <p:cNvSpPr/>
          <p:nvPr/>
        </p:nvSpPr>
        <p:spPr>
          <a:xfrm>
            <a:off x="4537225" y="0"/>
            <a:ext cx="4606800" cy="5143500"/>
          </a:xfrm>
          <a:prstGeom prst="rect">
            <a:avLst/>
          </a:prstGeom>
          <a:solidFill>
            <a:srgbClr val="79B29D">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 name="Google Shape;172;p25"/>
          <p:cNvSpPr txBox="1">
            <a:spLocks noGrp="1"/>
          </p:cNvSpPr>
          <p:nvPr>
            <p:ph type="subTitle" idx="1"/>
          </p:nvPr>
        </p:nvSpPr>
        <p:spPr>
          <a:xfrm>
            <a:off x="752950" y="3500700"/>
            <a:ext cx="31095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solidFill>
                  <a:srgbClr val="79B29D"/>
                </a:solidFill>
                <a:latin typeface="Muli"/>
                <a:ea typeface="Muli"/>
                <a:cs typeface="Muli"/>
                <a:sym typeface="Muli"/>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73" name="Google Shape;173;p25"/>
          <p:cNvSpPr txBox="1">
            <a:spLocks noGrp="1"/>
          </p:cNvSpPr>
          <p:nvPr>
            <p:ph type="subTitle" idx="2"/>
          </p:nvPr>
        </p:nvSpPr>
        <p:spPr>
          <a:xfrm>
            <a:off x="5285875" y="3500700"/>
            <a:ext cx="31095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solidFill>
                  <a:srgbClr val="FFFFFF"/>
                </a:solidFill>
                <a:latin typeface="Muli"/>
                <a:ea typeface="Muli"/>
                <a:cs typeface="Muli"/>
                <a:sym typeface="Muli"/>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1">
  <p:cSld name="TITLE_1_1">
    <p:bg>
      <p:bgPr>
        <a:noFill/>
        <a:effectLst/>
      </p:bgPr>
    </p:bg>
    <p:spTree>
      <p:nvGrpSpPr>
        <p:cNvPr id="1" name="Shape 25"/>
        <p:cNvGrpSpPr/>
        <p:nvPr/>
      </p:nvGrpSpPr>
      <p:grpSpPr>
        <a:xfrm>
          <a:off x="0" y="0"/>
          <a:ext cx="0" cy="0"/>
          <a:chOff x="0" y="0"/>
          <a:chExt cx="0" cy="0"/>
        </a:xfrm>
      </p:grpSpPr>
      <p:sp>
        <p:nvSpPr>
          <p:cNvPr id="26" name="Google Shape;26;p4"/>
          <p:cNvSpPr/>
          <p:nvPr/>
        </p:nvSpPr>
        <p:spPr>
          <a:xfrm rot="10800000">
            <a:off x="1404025" y="2548900"/>
            <a:ext cx="3121800" cy="2502300"/>
          </a:xfrm>
          <a:prstGeom prst="parallelogram">
            <a:avLst>
              <a:gd name="adj" fmla="val 55860"/>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 name="Google Shape;27;p4"/>
          <p:cNvSpPr/>
          <p:nvPr/>
        </p:nvSpPr>
        <p:spPr>
          <a:xfrm rot="10800000" flipH="1">
            <a:off x="1404025" y="46600"/>
            <a:ext cx="3121800" cy="2502300"/>
          </a:xfrm>
          <a:prstGeom prst="parallelogram">
            <a:avLst>
              <a:gd name="adj" fmla="val 55860"/>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9" name="Google Shape;29;p4"/>
          <p:cNvSpPr/>
          <p:nvPr/>
        </p:nvSpPr>
        <p:spPr>
          <a:xfrm>
            <a:off x="-5850" y="232975"/>
            <a:ext cx="9155700" cy="3296400"/>
          </a:xfrm>
          <a:prstGeom prst="rect">
            <a:avLst/>
          </a:prstGeom>
          <a:solidFill>
            <a:srgbClr val="4C5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5850" y="3529375"/>
            <a:ext cx="9155700" cy="1352100"/>
          </a:xfrm>
          <a:prstGeom prst="rect">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 name="Google Shape;33;p4"/>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 name="Google Shape;34;p4"/>
          <p:cNvSpPr txBox="1">
            <a:spLocks noGrp="1"/>
          </p:cNvSpPr>
          <p:nvPr>
            <p:ph type="title"/>
          </p:nvPr>
        </p:nvSpPr>
        <p:spPr>
          <a:xfrm>
            <a:off x="2532625" y="1515700"/>
            <a:ext cx="6424500" cy="8019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solidFill>
                  <a:srgbClr val="FFFFFF"/>
                </a:solidFill>
                <a:latin typeface="Muli"/>
                <a:ea typeface="Muli"/>
                <a:cs typeface="Muli"/>
                <a:sym typeface="Muli"/>
              </a:defRPr>
            </a:lvl1pPr>
            <a:lvl2pPr lvl="1" rtl="0">
              <a:spcBef>
                <a:spcPts val="0"/>
              </a:spcBef>
              <a:spcAft>
                <a:spcPts val="0"/>
              </a:spcAft>
              <a:buNone/>
              <a:defRPr sz="3600">
                <a:solidFill>
                  <a:srgbClr val="FFFFFF"/>
                </a:solidFill>
                <a:latin typeface="Muli"/>
                <a:ea typeface="Muli"/>
                <a:cs typeface="Muli"/>
                <a:sym typeface="Muli"/>
              </a:defRPr>
            </a:lvl2pPr>
            <a:lvl3pPr lvl="2" rtl="0">
              <a:spcBef>
                <a:spcPts val="0"/>
              </a:spcBef>
              <a:spcAft>
                <a:spcPts val="0"/>
              </a:spcAft>
              <a:buNone/>
              <a:defRPr sz="3600">
                <a:solidFill>
                  <a:srgbClr val="FFFFFF"/>
                </a:solidFill>
                <a:latin typeface="Muli"/>
                <a:ea typeface="Muli"/>
                <a:cs typeface="Muli"/>
                <a:sym typeface="Muli"/>
              </a:defRPr>
            </a:lvl3pPr>
            <a:lvl4pPr lvl="3" rtl="0">
              <a:spcBef>
                <a:spcPts val="0"/>
              </a:spcBef>
              <a:spcAft>
                <a:spcPts val="0"/>
              </a:spcAft>
              <a:buNone/>
              <a:defRPr sz="3600">
                <a:solidFill>
                  <a:srgbClr val="FFFFFF"/>
                </a:solidFill>
                <a:latin typeface="Muli"/>
                <a:ea typeface="Muli"/>
                <a:cs typeface="Muli"/>
                <a:sym typeface="Muli"/>
              </a:defRPr>
            </a:lvl4pPr>
            <a:lvl5pPr lvl="4" rtl="0">
              <a:spcBef>
                <a:spcPts val="0"/>
              </a:spcBef>
              <a:spcAft>
                <a:spcPts val="0"/>
              </a:spcAft>
              <a:buNone/>
              <a:defRPr sz="3600">
                <a:solidFill>
                  <a:srgbClr val="FFFFFF"/>
                </a:solidFill>
                <a:latin typeface="Muli"/>
                <a:ea typeface="Muli"/>
                <a:cs typeface="Muli"/>
                <a:sym typeface="Muli"/>
              </a:defRPr>
            </a:lvl5pPr>
            <a:lvl6pPr lvl="5" rtl="0">
              <a:spcBef>
                <a:spcPts val="0"/>
              </a:spcBef>
              <a:spcAft>
                <a:spcPts val="0"/>
              </a:spcAft>
              <a:buNone/>
              <a:defRPr sz="3600">
                <a:solidFill>
                  <a:srgbClr val="FFFFFF"/>
                </a:solidFill>
                <a:latin typeface="Muli"/>
                <a:ea typeface="Muli"/>
                <a:cs typeface="Muli"/>
                <a:sym typeface="Muli"/>
              </a:defRPr>
            </a:lvl6pPr>
            <a:lvl7pPr lvl="6" rtl="0">
              <a:spcBef>
                <a:spcPts val="0"/>
              </a:spcBef>
              <a:spcAft>
                <a:spcPts val="0"/>
              </a:spcAft>
              <a:buNone/>
              <a:defRPr sz="3600">
                <a:solidFill>
                  <a:srgbClr val="FFFFFF"/>
                </a:solidFill>
                <a:latin typeface="Muli"/>
                <a:ea typeface="Muli"/>
                <a:cs typeface="Muli"/>
                <a:sym typeface="Muli"/>
              </a:defRPr>
            </a:lvl7pPr>
            <a:lvl8pPr lvl="7" rtl="0">
              <a:spcBef>
                <a:spcPts val="0"/>
              </a:spcBef>
              <a:spcAft>
                <a:spcPts val="0"/>
              </a:spcAft>
              <a:buNone/>
              <a:defRPr sz="3600">
                <a:solidFill>
                  <a:srgbClr val="FFFFFF"/>
                </a:solidFill>
                <a:latin typeface="Muli"/>
                <a:ea typeface="Muli"/>
                <a:cs typeface="Muli"/>
                <a:sym typeface="Muli"/>
              </a:defRPr>
            </a:lvl8pPr>
            <a:lvl9pPr lvl="8" rtl="0">
              <a:spcBef>
                <a:spcPts val="0"/>
              </a:spcBef>
              <a:spcAft>
                <a:spcPts val="0"/>
              </a:spcAft>
              <a:buNone/>
              <a:defRPr sz="3600">
                <a:solidFill>
                  <a:srgbClr val="FFFFFF"/>
                </a:solidFill>
                <a:latin typeface="Muli"/>
                <a:ea typeface="Muli"/>
                <a:cs typeface="Muli"/>
                <a:sym typeface="Muli"/>
              </a:defRPr>
            </a:lvl9pPr>
          </a:lstStyle>
          <a:p>
            <a:endParaRPr/>
          </a:p>
        </p:txBody>
      </p:sp>
      <p:sp>
        <p:nvSpPr>
          <p:cNvPr id="35" name="Google Shape;35;p4"/>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rgbClr val="9FC5E8"/>
                </a:solidFill>
                <a:latin typeface="Muli"/>
                <a:ea typeface="Muli"/>
                <a:cs typeface="Muli"/>
                <a:sym typeface="Muli"/>
              </a:defRPr>
            </a:lvl1pPr>
            <a:lvl2pPr lvl="1" rtl="0">
              <a:spcBef>
                <a:spcPts val="1600"/>
              </a:spcBef>
              <a:spcAft>
                <a:spcPts val="0"/>
              </a:spcAft>
              <a:buNone/>
              <a:defRPr>
                <a:solidFill>
                  <a:srgbClr val="9FC5E8"/>
                </a:solidFill>
                <a:latin typeface="Muli"/>
                <a:ea typeface="Muli"/>
                <a:cs typeface="Muli"/>
                <a:sym typeface="Muli"/>
              </a:defRPr>
            </a:lvl2pPr>
            <a:lvl3pPr lvl="2" rtl="0">
              <a:spcBef>
                <a:spcPts val="1600"/>
              </a:spcBef>
              <a:spcAft>
                <a:spcPts val="0"/>
              </a:spcAft>
              <a:buNone/>
              <a:defRPr>
                <a:solidFill>
                  <a:srgbClr val="9FC5E8"/>
                </a:solidFill>
                <a:latin typeface="Muli"/>
                <a:ea typeface="Muli"/>
                <a:cs typeface="Muli"/>
                <a:sym typeface="Muli"/>
              </a:defRPr>
            </a:lvl3pPr>
            <a:lvl4pPr lvl="3" rtl="0">
              <a:spcBef>
                <a:spcPts val="1600"/>
              </a:spcBef>
              <a:spcAft>
                <a:spcPts val="0"/>
              </a:spcAft>
              <a:buNone/>
              <a:defRPr>
                <a:solidFill>
                  <a:srgbClr val="9FC5E8"/>
                </a:solidFill>
                <a:latin typeface="Muli"/>
                <a:ea typeface="Muli"/>
                <a:cs typeface="Muli"/>
                <a:sym typeface="Muli"/>
              </a:defRPr>
            </a:lvl4pPr>
            <a:lvl5pPr lvl="4" rtl="0">
              <a:spcBef>
                <a:spcPts val="1600"/>
              </a:spcBef>
              <a:spcAft>
                <a:spcPts val="0"/>
              </a:spcAft>
              <a:buNone/>
              <a:defRPr>
                <a:solidFill>
                  <a:srgbClr val="9FC5E8"/>
                </a:solidFill>
                <a:latin typeface="Muli"/>
                <a:ea typeface="Muli"/>
                <a:cs typeface="Muli"/>
                <a:sym typeface="Muli"/>
              </a:defRPr>
            </a:lvl5pPr>
            <a:lvl6pPr lvl="5" rtl="0">
              <a:spcBef>
                <a:spcPts val="1600"/>
              </a:spcBef>
              <a:spcAft>
                <a:spcPts val="0"/>
              </a:spcAft>
              <a:buNone/>
              <a:defRPr>
                <a:solidFill>
                  <a:srgbClr val="9FC5E8"/>
                </a:solidFill>
                <a:latin typeface="Muli"/>
                <a:ea typeface="Muli"/>
                <a:cs typeface="Muli"/>
                <a:sym typeface="Muli"/>
              </a:defRPr>
            </a:lvl6pPr>
            <a:lvl7pPr lvl="6" rtl="0">
              <a:spcBef>
                <a:spcPts val="1600"/>
              </a:spcBef>
              <a:spcAft>
                <a:spcPts val="0"/>
              </a:spcAft>
              <a:buNone/>
              <a:defRPr>
                <a:solidFill>
                  <a:srgbClr val="9FC5E8"/>
                </a:solidFill>
                <a:latin typeface="Muli"/>
                <a:ea typeface="Muli"/>
                <a:cs typeface="Muli"/>
                <a:sym typeface="Muli"/>
              </a:defRPr>
            </a:lvl7pPr>
            <a:lvl8pPr lvl="7" rtl="0">
              <a:spcBef>
                <a:spcPts val="1600"/>
              </a:spcBef>
              <a:spcAft>
                <a:spcPts val="0"/>
              </a:spcAft>
              <a:buNone/>
              <a:defRPr>
                <a:solidFill>
                  <a:srgbClr val="9FC5E8"/>
                </a:solidFill>
                <a:latin typeface="Muli"/>
                <a:ea typeface="Muli"/>
                <a:cs typeface="Muli"/>
                <a:sym typeface="Muli"/>
              </a:defRPr>
            </a:lvl8pPr>
            <a:lvl9pPr lvl="8" rtl="0">
              <a:spcBef>
                <a:spcPts val="1600"/>
              </a:spcBef>
              <a:spcAft>
                <a:spcPts val="1600"/>
              </a:spcAft>
              <a:buNone/>
              <a:defRPr>
                <a:solidFill>
                  <a:srgbClr val="9FC5E8"/>
                </a:solidFill>
                <a:latin typeface="Muli"/>
                <a:ea typeface="Muli"/>
                <a:cs typeface="Muli"/>
                <a:sym typeface="Muli"/>
              </a:defRPr>
            </a:lvl9pPr>
          </a:lstStyle>
          <a:p>
            <a:endParaRPr/>
          </a:p>
        </p:txBody>
      </p:sp>
      <p:sp>
        <p:nvSpPr>
          <p:cNvPr id="36" name="Google Shape;36;p4"/>
          <p:cNvSpPr txBox="1">
            <a:spLocks noGrp="1"/>
          </p:cNvSpPr>
          <p:nvPr>
            <p:ph type="subTitle" idx="2"/>
          </p:nvPr>
        </p:nvSpPr>
        <p:spPr>
          <a:xfrm>
            <a:off x="6444050" y="2503300"/>
            <a:ext cx="2513100" cy="410700"/>
          </a:xfrm>
          <a:prstGeom prst="rect">
            <a:avLst/>
          </a:prstGeom>
        </p:spPr>
        <p:txBody>
          <a:bodyPr spcFirstLastPara="1" wrap="square" lIns="91425" tIns="91425" rIns="91425" bIns="91425" anchor="t" anchorCtr="0">
            <a:noAutofit/>
          </a:bodyPr>
          <a:lstStyle>
            <a:lvl1pPr lvl="0" algn="r">
              <a:spcBef>
                <a:spcPts val="0"/>
              </a:spcBef>
              <a:spcAft>
                <a:spcPts val="0"/>
              </a:spcAft>
              <a:buNone/>
              <a:defRPr sz="1300">
                <a:solidFill>
                  <a:srgbClr val="FFFFFF"/>
                </a:solidFill>
                <a:latin typeface="Muli"/>
                <a:ea typeface="Muli"/>
                <a:cs typeface="Muli"/>
                <a:sym typeface="Muli"/>
              </a:defRPr>
            </a:lvl1pPr>
            <a:lvl2pPr lvl="1" algn="r">
              <a:spcBef>
                <a:spcPts val="1600"/>
              </a:spcBef>
              <a:spcAft>
                <a:spcPts val="0"/>
              </a:spcAft>
              <a:buNone/>
              <a:defRPr sz="1300">
                <a:solidFill>
                  <a:srgbClr val="FFFFFF"/>
                </a:solidFill>
                <a:latin typeface="Muli"/>
                <a:ea typeface="Muli"/>
                <a:cs typeface="Muli"/>
                <a:sym typeface="Muli"/>
              </a:defRPr>
            </a:lvl2pPr>
            <a:lvl3pPr lvl="2" algn="r">
              <a:spcBef>
                <a:spcPts val="1600"/>
              </a:spcBef>
              <a:spcAft>
                <a:spcPts val="0"/>
              </a:spcAft>
              <a:buNone/>
              <a:defRPr sz="1300">
                <a:solidFill>
                  <a:srgbClr val="FFFFFF"/>
                </a:solidFill>
                <a:latin typeface="Muli"/>
                <a:ea typeface="Muli"/>
                <a:cs typeface="Muli"/>
                <a:sym typeface="Muli"/>
              </a:defRPr>
            </a:lvl3pPr>
            <a:lvl4pPr lvl="3" algn="r">
              <a:spcBef>
                <a:spcPts val="1600"/>
              </a:spcBef>
              <a:spcAft>
                <a:spcPts val="0"/>
              </a:spcAft>
              <a:buNone/>
              <a:defRPr sz="1300">
                <a:solidFill>
                  <a:srgbClr val="FFFFFF"/>
                </a:solidFill>
                <a:latin typeface="Muli"/>
                <a:ea typeface="Muli"/>
                <a:cs typeface="Muli"/>
                <a:sym typeface="Muli"/>
              </a:defRPr>
            </a:lvl4pPr>
            <a:lvl5pPr lvl="4" algn="r">
              <a:spcBef>
                <a:spcPts val="1600"/>
              </a:spcBef>
              <a:spcAft>
                <a:spcPts val="0"/>
              </a:spcAft>
              <a:buNone/>
              <a:defRPr sz="1300">
                <a:solidFill>
                  <a:srgbClr val="FFFFFF"/>
                </a:solidFill>
                <a:latin typeface="Muli"/>
                <a:ea typeface="Muli"/>
                <a:cs typeface="Muli"/>
                <a:sym typeface="Muli"/>
              </a:defRPr>
            </a:lvl5pPr>
            <a:lvl6pPr lvl="5" algn="r">
              <a:spcBef>
                <a:spcPts val="1600"/>
              </a:spcBef>
              <a:spcAft>
                <a:spcPts val="0"/>
              </a:spcAft>
              <a:buNone/>
              <a:defRPr sz="1300">
                <a:solidFill>
                  <a:srgbClr val="FFFFFF"/>
                </a:solidFill>
                <a:latin typeface="Muli"/>
                <a:ea typeface="Muli"/>
                <a:cs typeface="Muli"/>
                <a:sym typeface="Muli"/>
              </a:defRPr>
            </a:lvl6pPr>
            <a:lvl7pPr lvl="6" algn="r">
              <a:spcBef>
                <a:spcPts val="1600"/>
              </a:spcBef>
              <a:spcAft>
                <a:spcPts val="0"/>
              </a:spcAft>
              <a:buNone/>
              <a:defRPr sz="1300">
                <a:solidFill>
                  <a:srgbClr val="FFFFFF"/>
                </a:solidFill>
                <a:latin typeface="Muli"/>
                <a:ea typeface="Muli"/>
                <a:cs typeface="Muli"/>
                <a:sym typeface="Muli"/>
              </a:defRPr>
            </a:lvl7pPr>
            <a:lvl8pPr lvl="7" algn="r">
              <a:spcBef>
                <a:spcPts val="1600"/>
              </a:spcBef>
              <a:spcAft>
                <a:spcPts val="0"/>
              </a:spcAft>
              <a:buNone/>
              <a:defRPr sz="1300">
                <a:solidFill>
                  <a:srgbClr val="FFFFFF"/>
                </a:solidFill>
                <a:latin typeface="Muli"/>
                <a:ea typeface="Muli"/>
                <a:cs typeface="Muli"/>
                <a:sym typeface="Muli"/>
              </a:defRPr>
            </a:lvl8pPr>
            <a:lvl9pPr lvl="8" algn="r">
              <a:spcBef>
                <a:spcPts val="1600"/>
              </a:spcBef>
              <a:spcAft>
                <a:spcPts val="1600"/>
              </a:spcAft>
              <a:buNone/>
              <a:defRPr sz="1300">
                <a:solidFill>
                  <a:srgbClr val="FFFFFF"/>
                </a:solidFill>
                <a:latin typeface="Muli"/>
                <a:ea typeface="Muli"/>
                <a:cs typeface="Muli"/>
                <a:sym typeface="Mul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9" name="Google Shape;4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50"/>
        <p:cNvGrpSpPr/>
        <p:nvPr/>
      </p:nvGrpSpPr>
      <p:grpSpPr>
        <a:xfrm>
          <a:off x="0" y="0"/>
          <a:ext cx="0" cy="0"/>
          <a:chOff x="0" y="0"/>
          <a:chExt cx="0" cy="0"/>
        </a:xfrm>
      </p:grpSpPr>
      <p:sp>
        <p:nvSpPr>
          <p:cNvPr id="51" name="Google Shape;51;p7"/>
          <p:cNvSpPr/>
          <p:nvPr/>
        </p:nvSpPr>
        <p:spPr>
          <a:xfrm>
            <a:off x="7119100" y="0"/>
            <a:ext cx="2025000" cy="5143500"/>
          </a:xfrm>
          <a:prstGeom prst="rect">
            <a:avLst/>
          </a:prstGeom>
          <a:solidFill>
            <a:srgbClr val="85C4AC">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2" name="Google Shape;52;p7"/>
          <p:cNvSpPr/>
          <p:nvPr/>
        </p:nvSpPr>
        <p:spPr>
          <a:xfrm>
            <a:off x="0" y="0"/>
            <a:ext cx="2147700" cy="5143500"/>
          </a:xfrm>
          <a:prstGeom prst="rect">
            <a:avLst/>
          </a:prstGeom>
          <a:solidFill>
            <a:srgbClr val="689986">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 name="Google Shape;53;p7"/>
          <p:cNvSpPr/>
          <p:nvPr/>
        </p:nvSpPr>
        <p:spPr>
          <a:xfrm>
            <a:off x="2147700" y="0"/>
            <a:ext cx="2595000" cy="5143500"/>
          </a:xfrm>
          <a:prstGeom prst="rect">
            <a:avLst/>
          </a:prstGeom>
          <a:solidFill>
            <a:srgbClr val="74AB96">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 name="Google Shape;54;p7"/>
          <p:cNvSpPr/>
          <p:nvPr/>
        </p:nvSpPr>
        <p:spPr>
          <a:xfrm>
            <a:off x="4727500" y="0"/>
            <a:ext cx="2391600" cy="5143500"/>
          </a:xfrm>
          <a:prstGeom prst="rect">
            <a:avLst/>
          </a:prstGeom>
          <a:solidFill>
            <a:srgbClr val="7CB8A1">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 name="Google Shape;55;p7"/>
          <p:cNvSpPr/>
          <p:nvPr/>
        </p:nvSpPr>
        <p:spPr>
          <a:xfrm rot="5400000">
            <a:off x="2035125" y="-107150"/>
            <a:ext cx="2393100" cy="6463200"/>
          </a:xfrm>
          <a:prstGeom prst="rect">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 name="Google Shape;56;p7"/>
          <p:cNvSpPr/>
          <p:nvPr/>
        </p:nvSpPr>
        <p:spPr>
          <a:xfrm rot="5400000">
            <a:off x="5612775" y="2783050"/>
            <a:ext cx="2383800" cy="6828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 name="Google Shape;57;p7"/>
          <p:cNvSpPr txBox="1">
            <a:spLocks noGrp="1"/>
          </p:cNvSpPr>
          <p:nvPr>
            <p:ph type="title"/>
          </p:nvPr>
        </p:nvSpPr>
        <p:spPr>
          <a:xfrm>
            <a:off x="539025" y="2499500"/>
            <a:ext cx="5067900" cy="841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4800"/>
              <a:buFont typeface="Muli"/>
              <a:buNone/>
              <a:defRPr sz="4800">
                <a:solidFill>
                  <a:srgbClr val="FFFFFF"/>
                </a:solidFill>
                <a:latin typeface="Muli"/>
                <a:ea typeface="Muli"/>
                <a:cs typeface="Muli"/>
                <a:sym typeface="Muli"/>
              </a:defRPr>
            </a:lvl1pPr>
            <a:lvl2pPr lvl="1"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2pPr>
            <a:lvl3pPr lvl="2"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3pPr>
            <a:lvl4pPr lvl="3"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4pPr>
            <a:lvl5pPr lvl="4"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5pPr>
            <a:lvl6pPr lvl="5"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6pPr>
            <a:lvl7pPr lvl="6"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7pPr>
            <a:lvl8pPr lvl="7"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8pPr>
            <a:lvl9pPr lvl="8"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9pPr>
          </a:lstStyle>
          <a:p>
            <a:endParaRPr/>
          </a:p>
        </p:txBody>
      </p:sp>
      <p:sp>
        <p:nvSpPr>
          <p:cNvPr id="58" name="Google Shape;5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7"/>
          <p:cNvSpPr txBox="1">
            <a:spLocks noGrp="1"/>
          </p:cNvSpPr>
          <p:nvPr>
            <p:ph type="subTitle" idx="1"/>
          </p:nvPr>
        </p:nvSpPr>
        <p:spPr>
          <a:xfrm>
            <a:off x="539025" y="3575750"/>
            <a:ext cx="3828300" cy="424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Muli"/>
                <a:ea typeface="Muli"/>
                <a:cs typeface="Muli"/>
                <a:sym typeface="Muli"/>
              </a:defRPr>
            </a:lvl1pPr>
            <a:lvl2pPr lvl="1">
              <a:spcBef>
                <a:spcPts val="1600"/>
              </a:spcBef>
              <a:spcAft>
                <a:spcPts val="0"/>
              </a:spcAft>
              <a:buNone/>
              <a:defRPr>
                <a:solidFill>
                  <a:srgbClr val="FFFFFF"/>
                </a:solidFill>
                <a:latin typeface="Muli"/>
                <a:ea typeface="Muli"/>
                <a:cs typeface="Muli"/>
                <a:sym typeface="Muli"/>
              </a:defRPr>
            </a:lvl2pPr>
            <a:lvl3pPr lvl="2">
              <a:spcBef>
                <a:spcPts val="1600"/>
              </a:spcBef>
              <a:spcAft>
                <a:spcPts val="0"/>
              </a:spcAft>
              <a:buNone/>
              <a:defRPr>
                <a:solidFill>
                  <a:srgbClr val="FFFFFF"/>
                </a:solidFill>
                <a:latin typeface="Muli"/>
                <a:ea typeface="Muli"/>
                <a:cs typeface="Muli"/>
                <a:sym typeface="Muli"/>
              </a:defRPr>
            </a:lvl3pPr>
            <a:lvl4pPr lvl="3">
              <a:spcBef>
                <a:spcPts val="1600"/>
              </a:spcBef>
              <a:spcAft>
                <a:spcPts val="0"/>
              </a:spcAft>
              <a:buNone/>
              <a:defRPr>
                <a:solidFill>
                  <a:srgbClr val="FFFFFF"/>
                </a:solidFill>
                <a:latin typeface="Muli"/>
                <a:ea typeface="Muli"/>
                <a:cs typeface="Muli"/>
                <a:sym typeface="Muli"/>
              </a:defRPr>
            </a:lvl4pPr>
            <a:lvl5pPr lvl="4">
              <a:spcBef>
                <a:spcPts val="1600"/>
              </a:spcBef>
              <a:spcAft>
                <a:spcPts val="0"/>
              </a:spcAft>
              <a:buNone/>
              <a:defRPr>
                <a:solidFill>
                  <a:srgbClr val="FFFFFF"/>
                </a:solidFill>
                <a:latin typeface="Muli"/>
                <a:ea typeface="Muli"/>
                <a:cs typeface="Muli"/>
                <a:sym typeface="Muli"/>
              </a:defRPr>
            </a:lvl5pPr>
            <a:lvl6pPr lvl="5">
              <a:spcBef>
                <a:spcPts val="1600"/>
              </a:spcBef>
              <a:spcAft>
                <a:spcPts val="0"/>
              </a:spcAft>
              <a:buNone/>
              <a:defRPr>
                <a:solidFill>
                  <a:srgbClr val="FFFFFF"/>
                </a:solidFill>
                <a:latin typeface="Muli"/>
                <a:ea typeface="Muli"/>
                <a:cs typeface="Muli"/>
                <a:sym typeface="Muli"/>
              </a:defRPr>
            </a:lvl6pPr>
            <a:lvl7pPr lvl="6">
              <a:spcBef>
                <a:spcPts val="1600"/>
              </a:spcBef>
              <a:spcAft>
                <a:spcPts val="0"/>
              </a:spcAft>
              <a:buNone/>
              <a:defRPr>
                <a:solidFill>
                  <a:srgbClr val="FFFFFF"/>
                </a:solidFill>
                <a:latin typeface="Muli"/>
                <a:ea typeface="Muli"/>
                <a:cs typeface="Muli"/>
                <a:sym typeface="Muli"/>
              </a:defRPr>
            </a:lvl7pPr>
            <a:lvl8pPr lvl="7">
              <a:spcBef>
                <a:spcPts val="1600"/>
              </a:spcBef>
              <a:spcAft>
                <a:spcPts val="0"/>
              </a:spcAft>
              <a:buNone/>
              <a:defRPr>
                <a:solidFill>
                  <a:srgbClr val="FFFFFF"/>
                </a:solidFill>
                <a:latin typeface="Muli"/>
                <a:ea typeface="Muli"/>
                <a:cs typeface="Muli"/>
                <a:sym typeface="Muli"/>
              </a:defRPr>
            </a:lvl8pPr>
            <a:lvl9pPr lvl="8">
              <a:spcBef>
                <a:spcPts val="1600"/>
              </a:spcBef>
              <a:spcAft>
                <a:spcPts val="1600"/>
              </a:spcAft>
              <a:buNone/>
              <a:defRPr>
                <a:solidFill>
                  <a:srgbClr val="FFFFFF"/>
                </a:solidFill>
                <a:latin typeface="Muli"/>
                <a:ea typeface="Muli"/>
                <a:cs typeface="Muli"/>
                <a:sym typeface="Mul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1"/>
        <p:cNvGrpSpPr/>
        <p:nvPr/>
      </p:nvGrpSpPr>
      <p:grpSpPr>
        <a:xfrm>
          <a:off x="0" y="0"/>
          <a:ext cx="0" cy="0"/>
          <a:chOff x="0" y="0"/>
          <a:chExt cx="0" cy="0"/>
        </a:xfrm>
      </p:grpSpPr>
      <p:sp>
        <p:nvSpPr>
          <p:cNvPr id="82" name="Google Shape;82;p10"/>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lvl1pPr lv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sp>
        <p:nvSpPr>
          <p:cNvPr id="83" name="Google Shape;83;p10"/>
          <p:cNvSpPr txBox="1">
            <a:spLocks noGrp="1"/>
          </p:cNvSpPr>
          <p:nvPr>
            <p:ph type="body" idx="1"/>
          </p:nvPr>
        </p:nvSpPr>
        <p:spPr>
          <a:xfrm>
            <a:off x="370475" y="1348400"/>
            <a:ext cx="84600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Font typeface="Muli"/>
              <a:buChar char="●"/>
              <a:defRPr>
                <a:latin typeface="Muli"/>
                <a:ea typeface="Muli"/>
                <a:cs typeface="Muli"/>
                <a:sym typeface="Muli"/>
              </a:defRPr>
            </a:lvl1pPr>
            <a:lvl2pPr marL="914400" lvl="1" indent="-317500">
              <a:spcBef>
                <a:spcPts val="1600"/>
              </a:spcBef>
              <a:spcAft>
                <a:spcPts val="0"/>
              </a:spcAft>
              <a:buSzPts val="1400"/>
              <a:buFont typeface="Muli"/>
              <a:buChar char="○"/>
              <a:defRPr>
                <a:latin typeface="Muli"/>
                <a:ea typeface="Muli"/>
                <a:cs typeface="Muli"/>
                <a:sym typeface="Muli"/>
              </a:defRPr>
            </a:lvl2pPr>
            <a:lvl3pPr marL="1371600" lvl="2" indent="-317500">
              <a:spcBef>
                <a:spcPts val="1600"/>
              </a:spcBef>
              <a:spcAft>
                <a:spcPts val="0"/>
              </a:spcAft>
              <a:buSzPts val="1400"/>
              <a:buFont typeface="Muli"/>
              <a:buChar char="■"/>
              <a:defRPr>
                <a:latin typeface="Muli"/>
                <a:ea typeface="Muli"/>
                <a:cs typeface="Muli"/>
                <a:sym typeface="Muli"/>
              </a:defRPr>
            </a:lvl3pPr>
            <a:lvl4pPr marL="1828800" lvl="3" indent="-317500">
              <a:spcBef>
                <a:spcPts val="1600"/>
              </a:spcBef>
              <a:spcAft>
                <a:spcPts val="0"/>
              </a:spcAft>
              <a:buSzPts val="1400"/>
              <a:buFont typeface="Muli"/>
              <a:buChar char="●"/>
              <a:defRPr>
                <a:latin typeface="Muli"/>
                <a:ea typeface="Muli"/>
                <a:cs typeface="Muli"/>
                <a:sym typeface="Muli"/>
              </a:defRPr>
            </a:lvl4pPr>
            <a:lvl5pPr marL="2286000" lvl="4" indent="-317500">
              <a:spcBef>
                <a:spcPts val="1600"/>
              </a:spcBef>
              <a:spcAft>
                <a:spcPts val="0"/>
              </a:spcAft>
              <a:buSzPts val="1400"/>
              <a:buFont typeface="Muli"/>
              <a:buChar char="○"/>
              <a:defRPr>
                <a:latin typeface="Muli"/>
                <a:ea typeface="Muli"/>
                <a:cs typeface="Muli"/>
                <a:sym typeface="Muli"/>
              </a:defRPr>
            </a:lvl5pPr>
            <a:lvl6pPr marL="2743200" lvl="5" indent="-317500">
              <a:spcBef>
                <a:spcPts val="1600"/>
              </a:spcBef>
              <a:spcAft>
                <a:spcPts val="0"/>
              </a:spcAft>
              <a:buSzPts val="1400"/>
              <a:buFont typeface="Muli"/>
              <a:buChar char="■"/>
              <a:defRPr>
                <a:latin typeface="Muli"/>
                <a:ea typeface="Muli"/>
                <a:cs typeface="Muli"/>
                <a:sym typeface="Muli"/>
              </a:defRPr>
            </a:lvl6pPr>
            <a:lvl7pPr marL="3200400" lvl="6" indent="-317500">
              <a:spcBef>
                <a:spcPts val="1600"/>
              </a:spcBef>
              <a:spcAft>
                <a:spcPts val="0"/>
              </a:spcAft>
              <a:buSzPts val="1400"/>
              <a:buFont typeface="Muli"/>
              <a:buChar char="●"/>
              <a:defRPr>
                <a:latin typeface="Muli"/>
                <a:ea typeface="Muli"/>
                <a:cs typeface="Muli"/>
                <a:sym typeface="Muli"/>
              </a:defRPr>
            </a:lvl7pPr>
            <a:lvl8pPr marL="3657600" lvl="7" indent="-317500">
              <a:spcBef>
                <a:spcPts val="1600"/>
              </a:spcBef>
              <a:spcAft>
                <a:spcPts val="0"/>
              </a:spcAft>
              <a:buSzPts val="1400"/>
              <a:buFont typeface="Muli"/>
              <a:buChar char="○"/>
              <a:defRPr>
                <a:latin typeface="Muli"/>
                <a:ea typeface="Muli"/>
                <a:cs typeface="Muli"/>
                <a:sym typeface="Muli"/>
              </a:defRPr>
            </a:lvl8pPr>
            <a:lvl9pPr marL="4114800" lvl="8" indent="-317500">
              <a:spcBef>
                <a:spcPts val="1600"/>
              </a:spcBef>
              <a:spcAft>
                <a:spcPts val="1600"/>
              </a:spcAft>
              <a:buSzPts val="1400"/>
              <a:buFont typeface="Muli"/>
              <a:buChar char="■"/>
              <a:defRPr>
                <a:latin typeface="Muli"/>
                <a:ea typeface="Muli"/>
                <a:cs typeface="Muli"/>
                <a:sym typeface="Muli"/>
              </a:defRPr>
            </a:lvl9pPr>
          </a:lstStyle>
          <a:p>
            <a:endParaRPr/>
          </a:p>
        </p:txBody>
      </p:sp>
      <p:sp>
        <p:nvSpPr>
          <p:cNvPr id="84" name="Google Shape;8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85" name="Google Shape;85;p10"/>
          <p:cNvGrpSpPr/>
          <p:nvPr/>
        </p:nvGrpSpPr>
        <p:grpSpPr>
          <a:xfrm rot="-5400000">
            <a:off x="-47651" y="696877"/>
            <a:ext cx="649715" cy="69000"/>
            <a:chOff x="684763" y="3506750"/>
            <a:chExt cx="3536825" cy="69000"/>
          </a:xfrm>
        </p:grpSpPr>
        <p:sp>
          <p:nvSpPr>
            <p:cNvPr id="86" name="Google Shape;86;p10"/>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7" name="Google Shape;87;p10"/>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 name="Google Shape;88;p10"/>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9" name="Google Shape;89;p10"/>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0" name="Google Shape;90;p10"/>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91"/>
        <p:cNvGrpSpPr/>
        <p:nvPr/>
      </p:nvGrpSpPr>
      <p:grpSpPr>
        <a:xfrm>
          <a:off x="0" y="0"/>
          <a:ext cx="0" cy="0"/>
          <a:chOff x="0" y="0"/>
          <a:chExt cx="0" cy="0"/>
        </a:xfrm>
      </p:grpSpPr>
      <p:sp>
        <p:nvSpPr>
          <p:cNvPr id="92" name="Google Shape;92;p11"/>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sp>
        <p:nvSpPr>
          <p:cNvPr id="93" name="Google Shape;93;p11"/>
          <p:cNvSpPr txBox="1">
            <a:spLocks noGrp="1"/>
          </p:cNvSpPr>
          <p:nvPr>
            <p:ph type="body" idx="1"/>
          </p:nvPr>
        </p:nvSpPr>
        <p:spPr>
          <a:xfrm>
            <a:off x="370475" y="1348400"/>
            <a:ext cx="38913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Font typeface="Muli"/>
              <a:buChar char="●"/>
              <a:defRPr>
                <a:latin typeface="Muli"/>
                <a:ea typeface="Muli"/>
                <a:cs typeface="Muli"/>
                <a:sym typeface="Muli"/>
              </a:defRPr>
            </a:lvl1pPr>
            <a:lvl2pPr marL="914400" lvl="1" indent="-317500" rtl="0">
              <a:spcBef>
                <a:spcPts val="1600"/>
              </a:spcBef>
              <a:spcAft>
                <a:spcPts val="0"/>
              </a:spcAft>
              <a:buSzPts val="1400"/>
              <a:buFont typeface="Muli"/>
              <a:buChar char="○"/>
              <a:defRPr>
                <a:latin typeface="Muli"/>
                <a:ea typeface="Muli"/>
                <a:cs typeface="Muli"/>
                <a:sym typeface="Muli"/>
              </a:defRPr>
            </a:lvl2pPr>
            <a:lvl3pPr marL="1371600" lvl="2" indent="-317500" rtl="0">
              <a:spcBef>
                <a:spcPts val="1600"/>
              </a:spcBef>
              <a:spcAft>
                <a:spcPts val="0"/>
              </a:spcAft>
              <a:buSzPts val="1400"/>
              <a:buFont typeface="Muli"/>
              <a:buChar char="■"/>
              <a:defRPr>
                <a:latin typeface="Muli"/>
                <a:ea typeface="Muli"/>
                <a:cs typeface="Muli"/>
                <a:sym typeface="Muli"/>
              </a:defRPr>
            </a:lvl3pPr>
            <a:lvl4pPr marL="1828800" lvl="3" indent="-317500" rtl="0">
              <a:spcBef>
                <a:spcPts val="1600"/>
              </a:spcBef>
              <a:spcAft>
                <a:spcPts val="0"/>
              </a:spcAft>
              <a:buSzPts val="1400"/>
              <a:buFont typeface="Muli"/>
              <a:buChar char="●"/>
              <a:defRPr>
                <a:latin typeface="Muli"/>
                <a:ea typeface="Muli"/>
                <a:cs typeface="Muli"/>
                <a:sym typeface="Muli"/>
              </a:defRPr>
            </a:lvl4pPr>
            <a:lvl5pPr marL="2286000" lvl="4" indent="-317500" rtl="0">
              <a:spcBef>
                <a:spcPts val="1600"/>
              </a:spcBef>
              <a:spcAft>
                <a:spcPts val="0"/>
              </a:spcAft>
              <a:buSzPts val="1400"/>
              <a:buFont typeface="Muli"/>
              <a:buChar char="○"/>
              <a:defRPr>
                <a:latin typeface="Muli"/>
                <a:ea typeface="Muli"/>
                <a:cs typeface="Muli"/>
                <a:sym typeface="Muli"/>
              </a:defRPr>
            </a:lvl5pPr>
            <a:lvl6pPr marL="2743200" lvl="5" indent="-317500" rtl="0">
              <a:spcBef>
                <a:spcPts val="1600"/>
              </a:spcBef>
              <a:spcAft>
                <a:spcPts val="0"/>
              </a:spcAft>
              <a:buSzPts val="1400"/>
              <a:buFont typeface="Muli"/>
              <a:buChar char="■"/>
              <a:defRPr>
                <a:latin typeface="Muli"/>
                <a:ea typeface="Muli"/>
                <a:cs typeface="Muli"/>
                <a:sym typeface="Muli"/>
              </a:defRPr>
            </a:lvl6pPr>
            <a:lvl7pPr marL="3200400" lvl="6" indent="-317500" rtl="0">
              <a:spcBef>
                <a:spcPts val="1600"/>
              </a:spcBef>
              <a:spcAft>
                <a:spcPts val="0"/>
              </a:spcAft>
              <a:buSzPts val="1400"/>
              <a:buFont typeface="Muli"/>
              <a:buChar char="●"/>
              <a:defRPr>
                <a:latin typeface="Muli"/>
                <a:ea typeface="Muli"/>
                <a:cs typeface="Muli"/>
                <a:sym typeface="Muli"/>
              </a:defRPr>
            </a:lvl7pPr>
            <a:lvl8pPr marL="3657600" lvl="7" indent="-317500" rtl="0">
              <a:spcBef>
                <a:spcPts val="1600"/>
              </a:spcBef>
              <a:spcAft>
                <a:spcPts val="0"/>
              </a:spcAft>
              <a:buSzPts val="1400"/>
              <a:buFont typeface="Muli"/>
              <a:buChar char="○"/>
              <a:defRPr>
                <a:latin typeface="Muli"/>
                <a:ea typeface="Muli"/>
                <a:cs typeface="Muli"/>
                <a:sym typeface="Muli"/>
              </a:defRPr>
            </a:lvl8pPr>
            <a:lvl9pPr marL="4114800" lvl="8" indent="-317500" rtl="0">
              <a:spcBef>
                <a:spcPts val="1600"/>
              </a:spcBef>
              <a:spcAft>
                <a:spcPts val="1600"/>
              </a:spcAft>
              <a:buSzPts val="1400"/>
              <a:buFont typeface="Muli"/>
              <a:buChar char="■"/>
              <a:defRPr>
                <a:latin typeface="Muli"/>
                <a:ea typeface="Muli"/>
                <a:cs typeface="Muli"/>
                <a:sym typeface="Muli"/>
              </a:defRPr>
            </a:lvl9pPr>
          </a:lstStyle>
          <a:p>
            <a:endParaRPr/>
          </a:p>
        </p:txBody>
      </p:sp>
      <p:sp>
        <p:nvSpPr>
          <p:cNvPr id="94" name="Google Shape;9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95" name="Google Shape;95;p11"/>
          <p:cNvGrpSpPr/>
          <p:nvPr/>
        </p:nvGrpSpPr>
        <p:grpSpPr>
          <a:xfrm rot="-5400000">
            <a:off x="-47651" y="696877"/>
            <a:ext cx="649715" cy="69000"/>
            <a:chOff x="684763" y="3506750"/>
            <a:chExt cx="3536825" cy="69000"/>
          </a:xfrm>
        </p:grpSpPr>
        <p:sp>
          <p:nvSpPr>
            <p:cNvPr id="96" name="Google Shape;96;p11"/>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 name="Google Shape;97;p11"/>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 name="Google Shape;98;p11"/>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 name="Google Shape;99;p11"/>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0" name="Google Shape;100;p11"/>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1" name="Google Shape;101;p11"/>
          <p:cNvSpPr txBox="1">
            <a:spLocks noGrp="1"/>
          </p:cNvSpPr>
          <p:nvPr>
            <p:ph type="body" idx="3"/>
          </p:nvPr>
        </p:nvSpPr>
        <p:spPr>
          <a:xfrm>
            <a:off x="4581150" y="1348400"/>
            <a:ext cx="38913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Font typeface="Muli"/>
              <a:buChar char="●"/>
              <a:defRPr>
                <a:latin typeface="Muli"/>
                <a:ea typeface="Muli"/>
                <a:cs typeface="Muli"/>
                <a:sym typeface="Muli"/>
              </a:defRPr>
            </a:lvl1pPr>
            <a:lvl2pPr marL="914400" lvl="1" indent="-317500" rtl="0">
              <a:spcBef>
                <a:spcPts val="1600"/>
              </a:spcBef>
              <a:spcAft>
                <a:spcPts val="0"/>
              </a:spcAft>
              <a:buSzPts val="1400"/>
              <a:buFont typeface="Muli"/>
              <a:buChar char="○"/>
              <a:defRPr>
                <a:latin typeface="Muli"/>
                <a:ea typeface="Muli"/>
                <a:cs typeface="Muli"/>
                <a:sym typeface="Muli"/>
              </a:defRPr>
            </a:lvl2pPr>
            <a:lvl3pPr marL="1371600" lvl="2" indent="-317500" rtl="0">
              <a:spcBef>
                <a:spcPts val="1600"/>
              </a:spcBef>
              <a:spcAft>
                <a:spcPts val="0"/>
              </a:spcAft>
              <a:buSzPts val="1400"/>
              <a:buFont typeface="Muli"/>
              <a:buChar char="■"/>
              <a:defRPr>
                <a:latin typeface="Muli"/>
                <a:ea typeface="Muli"/>
                <a:cs typeface="Muli"/>
                <a:sym typeface="Muli"/>
              </a:defRPr>
            </a:lvl3pPr>
            <a:lvl4pPr marL="1828800" lvl="3" indent="-317500" rtl="0">
              <a:spcBef>
                <a:spcPts val="1600"/>
              </a:spcBef>
              <a:spcAft>
                <a:spcPts val="0"/>
              </a:spcAft>
              <a:buSzPts val="1400"/>
              <a:buFont typeface="Muli"/>
              <a:buChar char="●"/>
              <a:defRPr>
                <a:latin typeface="Muli"/>
                <a:ea typeface="Muli"/>
                <a:cs typeface="Muli"/>
                <a:sym typeface="Muli"/>
              </a:defRPr>
            </a:lvl4pPr>
            <a:lvl5pPr marL="2286000" lvl="4" indent="-317500" rtl="0">
              <a:spcBef>
                <a:spcPts val="1600"/>
              </a:spcBef>
              <a:spcAft>
                <a:spcPts val="0"/>
              </a:spcAft>
              <a:buSzPts val="1400"/>
              <a:buFont typeface="Muli"/>
              <a:buChar char="○"/>
              <a:defRPr>
                <a:latin typeface="Muli"/>
                <a:ea typeface="Muli"/>
                <a:cs typeface="Muli"/>
                <a:sym typeface="Muli"/>
              </a:defRPr>
            </a:lvl5pPr>
            <a:lvl6pPr marL="2743200" lvl="5" indent="-317500" rtl="0">
              <a:spcBef>
                <a:spcPts val="1600"/>
              </a:spcBef>
              <a:spcAft>
                <a:spcPts val="0"/>
              </a:spcAft>
              <a:buSzPts val="1400"/>
              <a:buFont typeface="Muli"/>
              <a:buChar char="■"/>
              <a:defRPr>
                <a:latin typeface="Muli"/>
                <a:ea typeface="Muli"/>
                <a:cs typeface="Muli"/>
                <a:sym typeface="Muli"/>
              </a:defRPr>
            </a:lvl6pPr>
            <a:lvl7pPr marL="3200400" lvl="6" indent="-317500" rtl="0">
              <a:spcBef>
                <a:spcPts val="1600"/>
              </a:spcBef>
              <a:spcAft>
                <a:spcPts val="0"/>
              </a:spcAft>
              <a:buSzPts val="1400"/>
              <a:buFont typeface="Muli"/>
              <a:buChar char="●"/>
              <a:defRPr>
                <a:latin typeface="Muli"/>
                <a:ea typeface="Muli"/>
                <a:cs typeface="Muli"/>
                <a:sym typeface="Muli"/>
              </a:defRPr>
            </a:lvl7pPr>
            <a:lvl8pPr marL="3657600" lvl="7" indent="-317500" rtl="0">
              <a:spcBef>
                <a:spcPts val="1600"/>
              </a:spcBef>
              <a:spcAft>
                <a:spcPts val="0"/>
              </a:spcAft>
              <a:buSzPts val="1400"/>
              <a:buFont typeface="Muli"/>
              <a:buChar char="○"/>
              <a:defRPr>
                <a:latin typeface="Muli"/>
                <a:ea typeface="Muli"/>
                <a:cs typeface="Muli"/>
                <a:sym typeface="Muli"/>
              </a:defRPr>
            </a:lvl8pPr>
            <a:lvl9pPr marL="4114800" lvl="8" indent="-317500" rtl="0">
              <a:spcBef>
                <a:spcPts val="1600"/>
              </a:spcBef>
              <a:spcAft>
                <a:spcPts val="1600"/>
              </a:spcAft>
              <a:buSzPts val="1400"/>
              <a:buFont typeface="Muli"/>
              <a:buChar char="■"/>
              <a:defRPr>
                <a:latin typeface="Muli"/>
                <a:ea typeface="Muli"/>
                <a:cs typeface="Muli"/>
                <a:sym typeface="Mul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1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1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5" name="Google Shape;105;p12"/>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6" name="Google Shape;10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7"/>
        <p:cNvGrpSpPr/>
        <p:nvPr/>
      </p:nvGrpSpPr>
      <p:grpSpPr>
        <a:xfrm>
          <a:off x="0" y="0"/>
          <a:ext cx="0" cy="0"/>
          <a:chOff x="0" y="0"/>
          <a:chExt cx="0" cy="0"/>
        </a:xfrm>
      </p:grpSpPr>
      <p:sp>
        <p:nvSpPr>
          <p:cNvPr id="108" name="Google Shape;108;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9" name="Google Shape;109;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0"/>
        <p:cNvGrpSpPr/>
        <p:nvPr/>
      </p:nvGrpSpPr>
      <p:grpSpPr>
        <a:xfrm>
          <a:off x="0" y="0"/>
          <a:ext cx="0" cy="0"/>
          <a:chOff x="0" y="0"/>
          <a:chExt cx="0" cy="0"/>
        </a:xfrm>
      </p:grpSpPr>
      <p:sp>
        <p:nvSpPr>
          <p:cNvPr id="111" name="Google Shape;111;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2" name="Google Shape;112;p1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13" name="Google Shape;11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71"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6.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7" name="Google Shape;287;p42"/>
          <p:cNvSpPr txBox="1">
            <a:spLocks noGrp="1"/>
          </p:cNvSpPr>
          <p:nvPr>
            <p:ph type="subTitle" idx="4294967295"/>
          </p:nvPr>
        </p:nvSpPr>
        <p:spPr>
          <a:xfrm>
            <a:off x="1162701" y="241396"/>
            <a:ext cx="6942347" cy="567507"/>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3200" b="1">
                <a:solidFill>
                  <a:srgbClr val="4E6F9B"/>
                </a:solidFill>
                <a:latin typeface="Muli" panose="020B0604020202020204" charset="0"/>
                <a:cs typeface="Arial" panose="020B0604020202020204" pitchFamily="34" charset="0"/>
              </a:rPr>
              <a:t>ĐẠI HỌC CÔNG NGHIỆP HÀ NỘI</a:t>
            </a:r>
            <a:endParaRPr sz="3200" b="1">
              <a:solidFill>
                <a:srgbClr val="4E6F9B"/>
              </a:solidFill>
              <a:latin typeface="Muli" panose="020B0604020202020204" charset="0"/>
              <a:cs typeface="Arial" panose="020B0604020202020204" pitchFamily="34" charset="0"/>
            </a:endParaRPr>
          </a:p>
        </p:txBody>
      </p:sp>
      <p:sp>
        <p:nvSpPr>
          <p:cNvPr id="288" name="Google Shape;288;p42"/>
          <p:cNvSpPr txBox="1">
            <a:spLocks noGrp="1"/>
          </p:cNvSpPr>
          <p:nvPr>
            <p:ph type="subTitle" idx="4294967295"/>
          </p:nvPr>
        </p:nvSpPr>
        <p:spPr>
          <a:xfrm>
            <a:off x="3047999" y="4703309"/>
            <a:ext cx="3048000" cy="260416"/>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i="1">
                <a:latin typeface="Times New Roman" panose="02020603050405020304" pitchFamily="18" charset="0"/>
                <a:cs typeface="Times New Roman" panose="02020603050405020304" pitchFamily="18" charset="0"/>
              </a:rPr>
              <a:t>Hà Nội, ngày 28 tháng 05 năm 2024</a:t>
            </a:r>
            <a:endParaRPr sz="1400" i="1">
              <a:latin typeface="Times New Roman" panose="02020603050405020304" pitchFamily="18" charset="0"/>
              <a:cs typeface="Times New Roman" panose="02020603050405020304" pitchFamily="18" charset="0"/>
            </a:endParaRPr>
          </a:p>
        </p:txBody>
      </p:sp>
      <p:sp>
        <p:nvSpPr>
          <p:cNvPr id="12" name="Google Shape;287;p42">
            <a:extLst>
              <a:ext uri="{FF2B5EF4-FFF2-40B4-BE49-F238E27FC236}">
                <a16:creationId xmlns:a16="http://schemas.microsoft.com/office/drawing/2014/main" id="{692F7EB2-0801-EC4B-BA7A-23542B8B8DA1}"/>
              </a:ext>
            </a:extLst>
          </p:cNvPr>
          <p:cNvSpPr txBox="1">
            <a:spLocks/>
          </p:cNvSpPr>
          <p:nvPr/>
        </p:nvSpPr>
        <p:spPr>
          <a:xfrm>
            <a:off x="2015657" y="752839"/>
            <a:ext cx="5236433" cy="4111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600"/>
              </a:spcAft>
              <a:buFont typeface="Arial"/>
              <a:buNone/>
            </a:pPr>
            <a:r>
              <a:rPr lang="en-US" sz="2400" b="1">
                <a:solidFill>
                  <a:schemeClr val="tx1"/>
                </a:solidFill>
                <a:latin typeface="Muli" panose="020B0604020202020204" charset="0"/>
                <a:cs typeface="Arial" panose="020B0604020202020204" pitchFamily="34" charset="0"/>
              </a:rPr>
              <a:t>KHOA CÔNG NGHỆ THÔNG TIN</a:t>
            </a:r>
          </a:p>
        </p:txBody>
      </p:sp>
      <p:sp>
        <p:nvSpPr>
          <p:cNvPr id="13" name="Google Shape;287;p42">
            <a:extLst>
              <a:ext uri="{FF2B5EF4-FFF2-40B4-BE49-F238E27FC236}">
                <a16:creationId xmlns:a16="http://schemas.microsoft.com/office/drawing/2014/main" id="{84A9F62E-72B6-735A-6745-25F1F2547774}"/>
              </a:ext>
            </a:extLst>
          </p:cNvPr>
          <p:cNvSpPr txBox="1">
            <a:spLocks/>
          </p:cNvSpPr>
          <p:nvPr/>
        </p:nvSpPr>
        <p:spPr>
          <a:xfrm>
            <a:off x="1509007" y="1585876"/>
            <a:ext cx="6125984" cy="4111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ctr">
              <a:spcAft>
                <a:spcPts val="1600"/>
              </a:spcAft>
              <a:buFont typeface="Arial"/>
              <a:buNone/>
            </a:pPr>
            <a:r>
              <a:rPr lang="en-US" sz="4000" b="1">
                <a:solidFill>
                  <a:srgbClr val="FF0000"/>
                </a:solidFill>
                <a:latin typeface="Muli" panose="020B0604020202020204" charset="0"/>
                <a:cs typeface="Arial" panose="020B0604020202020204" pitchFamily="34" charset="0"/>
              </a:rPr>
              <a:t>ĐỒ ÁN TỐT NGHIỆP</a:t>
            </a:r>
          </a:p>
        </p:txBody>
      </p:sp>
      <p:sp>
        <p:nvSpPr>
          <p:cNvPr id="15" name="TextBox 14">
            <a:extLst>
              <a:ext uri="{FF2B5EF4-FFF2-40B4-BE49-F238E27FC236}">
                <a16:creationId xmlns:a16="http://schemas.microsoft.com/office/drawing/2014/main" id="{5094C68F-7857-1E16-F19C-DE28A3279063}"/>
              </a:ext>
            </a:extLst>
          </p:cNvPr>
          <p:cNvSpPr txBox="1"/>
          <p:nvPr/>
        </p:nvSpPr>
        <p:spPr>
          <a:xfrm>
            <a:off x="489856" y="2418913"/>
            <a:ext cx="8164286" cy="830997"/>
          </a:xfrm>
          <a:prstGeom prst="rect">
            <a:avLst/>
          </a:prstGeom>
          <a:noFill/>
        </p:spPr>
        <p:txBody>
          <a:bodyPr wrap="square" rtlCol="0">
            <a:spAutoFit/>
          </a:bodyPr>
          <a:lstStyle/>
          <a:p>
            <a:pPr algn="ctr"/>
            <a:r>
              <a:rPr lang="en-US" sz="2400" b="1">
                <a:solidFill>
                  <a:schemeClr val="tx1">
                    <a:lumMod val="85000"/>
                    <a:lumOff val="15000"/>
                  </a:schemeClr>
                </a:solidFill>
                <a:latin typeface="Muli" panose="020B0604020202020204" charset="0"/>
              </a:rPr>
              <a:t>Xây dựng website đặt vé xem phim trực tuyến cho cụm rạp chiếu phim THO Cinema</a:t>
            </a:r>
            <a:endParaRPr lang="en-US" sz="2400" b="1" dirty="0">
              <a:solidFill>
                <a:schemeClr val="tx1">
                  <a:lumMod val="85000"/>
                  <a:lumOff val="15000"/>
                </a:schemeClr>
              </a:solidFill>
              <a:latin typeface="Muli" panose="020B0604020202020204" charset="0"/>
            </a:endParaRPr>
          </a:p>
        </p:txBody>
      </p:sp>
      <p:sp>
        <p:nvSpPr>
          <p:cNvPr id="16" name="TextBox 15">
            <a:extLst>
              <a:ext uri="{FF2B5EF4-FFF2-40B4-BE49-F238E27FC236}">
                <a16:creationId xmlns:a16="http://schemas.microsoft.com/office/drawing/2014/main" id="{61D99C13-2FC1-EED7-BB31-8F6EA92E0C57}"/>
              </a:ext>
            </a:extLst>
          </p:cNvPr>
          <p:cNvSpPr txBox="1"/>
          <p:nvPr/>
        </p:nvSpPr>
        <p:spPr>
          <a:xfrm>
            <a:off x="2015657" y="3467393"/>
            <a:ext cx="3575101" cy="700769"/>
          </a:xfrm>
          <a:prstGeom prst="rect">
            <a:avLst/>
          </a:prstGeom>
          <a:noFill/>
        </p:spPr>
        <p:txBody>
          <a:bodyPr wrap="square" rtlCol="0">
            <a:spAutoFit/>
          </a:bodyPr>
          <a:lstStyle/>
          <a:p>
            <a:pPr>
              <a:lnSpc>
                <a:spcPct val="150000"/>
              </a:lnSpc>
            </a:pPr>
            <a:r>
              <a:rPr lang="en-US" b="1">
                <a:solidFill>
                  <a:schemeClr val="bg2"/>
                </a:solidFill>
                <a:latin typeface="Muli" panose="020B0604020202020204" charset="0"/>
              </a:rPr>
              <a:t>Sinh viên thực hiện: Nguyễn Văn Thọ</a:t>
            </a:r>
            <a:br>
              <a:rPr lang="en-US" b="1">
                <a:solidFill>
                  <a:schemeClr val="bg2"/>
                </a:solidFill>
                <a:latin typeface="Muli" panose="020B0604020202020204" charset="0"/>
              </a:rPr>
            </a:br>
            <a:r>
              <a:rPr lang="en-US" b="1">
                <a:solidFill>
                  <a:schemeClr val="bg2"/>
                </a:solidFill>
                <a:latin typeface="Muli" panose="020B0604020202020204" charset="0"/>
              </a:rPr>
              <a:t>GVHD: TS.Lê Thị Anh</a:t>
            </a:r>
            <a:endParaRPr lang="en-US" b="1" dirty="0">
              <a:solidFill>
                <a:schemeClr val="bg2"/>
              </a:solidFill>
              <a:latin typeface="Muli" panose="020B0604020202020204" charset="0"/>
            </a:endParaRPr>
          </a:p>
        </p:txBody>
      </p:sp>
      <p:pic>
        <p:nvPicPr>
          <p:cNvPr id="1026" name="Picture 2" descr="Nhận diện thương hiệu Logo HaUI">
            <a:extLst>
              <a:ext uri="{FF2B5EF4-FFF2-40B4-BE49-F238E27FC236}">
                <a16:creationId xmlns:a16="http://schemas.microsoft.com/office/drawing/2014/main" id="{B01479B8-6515-6E26-25EF-D3069C14B7A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976" r="12860"/>
          <a:stretch/>
        </p:blipFill>
        <p:spPr bwMode="auto">
          <a:xfrm>
            <a:off x="156376" y="214123"/>
            <a:ext cx="666959" cy="64810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C7B3FE2-BA05-78C7-7237-30AC12F9FAB7}"/>
              </a:ext>
            </a:extLst>
          </p:cNvPr>
          <p:cNvSpPr/>
          <p:nvPr/>
        </p:nvSpPr>
        <p:spPr>
          <a:xfrm>
            <a:off x="0" y="5086416"/>
            <a:ext cx="9144000" cy="57084"/>
          </a:xfrm>
          <a:prstGeom prst="rect">
            <a:avLst/>
          </a:prstGeom>
          <a:solidFill>
            <a:srgbClr val="4E6F9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65"/>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 DEMO SẢN PHẨM VÀ KIỂM THỬ </a:t>
            </a:r>
            <a:endParaRPr/>
          </a:p>
        </p:txBody>
      </p:sp>
      <p:pic>
        <p:nvPicPr>
          <p:cNvPr id="878" name="Google Shape;878;p65" descr="MacBook-Pro-mockup.png"/>
          <p:cNvPicPr preferRelativeResize="0"/>
          <p:nvPr/>
        </p:nvPicPr>
        <p:blipFill rotWithShape="1">
          <a:blip r:embed="rId3">
            <a:alphaModFix/>
          </a:blip>
          <a:srcRect l="9213" t="5258" r="11156"/>
          <a:stretch/>
        </p:blipFill>
        <p:spPr>
          <a:xfrm>
            <a:off x="1359690" y="1236071"/>
            <a:ext cx="5767046" cy="3907429"/>
          </a:xfrm>
          <a:prstGeom prst="rect">
            <a:avLst/>
          </a:prstGeom>
          <a:noFill/>
          <a:ln>
            <a:noFill/>
          </a:ln>
        </p:spPr>
      </p:pic>
      <p:grpSp>
        <p:nvGrpSpPr>
          <p:cNvPr id="899" name="Google Shape;899;p65"/>
          <p:cNvGrpSpPr/>
          <p:nvPr/>
        </p:nvGrpSpPr>
        <p:grpSpPr>
          <a:xfrm rot="5400000">
            <a:off x="8641234" y="411193"/>
            <a:ext cx="278152" cy="345818"/>
            <a:chOff x="0" y="46600"/>
            <a:chExt cx="3121800" cy="5004600"/>
          </a:xfrm>
        </p:grpSpPr>
        <p:sp>
          <p:nvSpPr>
            <p:cNvPr id="900" name="Google Shape;900;p6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2" name="Google Shape;902;p6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 name="Subtitle 2">
            <a:extLst>
              <a:ext uri="{FF2B5EF4-FFF2-40B4-BE49-F238E27FC236}">
                <a16:creationId xmlns:a16="http://schemas.microsoft.com/office/drawing/2014/main" id="{49E82A0F-6E20-F040-8283-3DC4CB115C61}"/>
              </a:ext>
            </a:extLst>
          </p:cNvPr>
          <p:cNvSpPr>
            <a:spLocks noGrp="1"/>
          </p:cNvSpPr>
          <p:nvPr>
            <p:ph type="subTitle" idx="2"/>
          </p:nvPr>
        </p:nvSpPr>
        <p:spPr/>
        <p:txBody>
          <a:bodyPr/>
          <a:lstStyle/>
          <a:p>
            <a:r>
              <a:rPr lang="en-US"/>
              <a:t>Website đặt vé xem phim trực tuyến cho cụm rạp THO Cinema</a:t>
            </a:r>
          </a:p>
        </p:txBody>
      </p:sp>
      <p:pic>
        <p:nvPicPr>
          <p:cNvPr id="4" name="Picture 3">
            <a:extLst>
              <a:ext uri="{FF2B5EF4-FFF2-40B4-BE49-F238E27FC236}">
                <a16:creationId xmlns:a16="http://schemas.microsoft.com/office/drawing/2014/main" id="{1BC12BF7-F3E0-9928-ED6B-9709CB3D16F8}"/>
              </a:ext>
            </a:extLst>
          </p:cNvPr>
          <p:cNvPicPr>
            <a:picLocks noChangeAspect="1"/>
          </p:cNvPicPr>
          <p:nvPr/>
        </p:nvPicPr>
        <p:blipFill>
          <a:blip r:embed="rId4"/>
          <a:stretch>
            <a:fillRect/>
          </a:stretch>
        </p:blipFill>
        <p:spPr>
          <a:xfrm>
            <a:off x="2169886" y="1712686"/>
            <a:ext cx="4274457" cy="2670628"/>
          </a:xfrm>
          <a:prstGeom prst="rect">
            <a:avLst/>
          </a:prstGeom>
        </p:spPr>
      </p:pic>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65"/>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 DEMO SẢN PHẨM VÀ KIỂM THỬ </a:t>
            </a:r>
            <a:endParaRPr/>
          </a:p>
        </p:txBody>
      </p:sp>
      <p:grpSp>
        <p:nvGrpSpPr>
          <p:cNvPr id="899" name="Google Shape;899;p65"/>
          <p:cNvGrpSpPr/>
          <p:nvPr/>
        </p:nvGrpSpPr>
        <p:grpSpPr>
          <a:xfrm rot="5400000">
            <a:off x="8641234" y="411193"/>
            <a:ext cx="278152" cy="345818"/>
            <a:chOff x="0" y="46600"/>
            <a:chExt cx="3121800" cy="5004600"/>
          </a:xfrm>
        </p:grpSpPr>
        <p:sp>
          <p:nvSpPr>
            <p:cNvPr id="900" name="Google Shape;900;p6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2" name="Google Shape;902;p6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 name="Subtitle 2">
            <a:extLst>
              <a:ext uri="{FF2B5EF4-FFF2-40B4-BE49-F238E27FC236}">
                <a16:creationId xmlns:a16="http://schemas.microsoft.com/office/drawing/2014/main" id="{49E82A0F-6E20-F040-8283-3DC4CB115C61}"/>
              </a:ext>
            </a:extLst>
          </p:cNvPr>
          <p:cNvSpPr>
            <a:spLocks noGrp="1"/>
          </p:cNvSpPr>
          <p:nvPr>
            <p:ph type="subTitle" idx="2"/>
          </p:nvPr>
        </p:nvSpPr>
        <p:spPr/>
        <p:txBody>
          <a:bodyPr/>
          <a:lstStyle/>
          <a:p>
            <a:r>
              <a:rPr lang="en-US"/>
              <a:t>Một số kết quả kiểm thử:</a:t>
            </a:r>
          </a:p>
          <a:p>
            <a:endParaRPr lang="en-US"/>
          </a:p>
        </p:txBody>
      </p:sp>
      <p:pic>
        <p:nvPicPr>
          <p:cNvPr id="5" name="Picture 4">
            <a:extLst>
              <a:ext uri="{FF2B5EF4-FFF2-40B4-BE49-F238E27FC236}">
                <a16:creationId xmlns:a16="http://schemas.microsoft.com/office/drawing/2014/main" id="{A4B6AFA7-6BD3-3336-2E2C-594ED6B2F238}"/>
              </a:ext>
            </a:extLst>
          </p:cNvPr>
          <p:cNvPicPr>
            <a:picLocks noChangeAspect="1"/>
          </p:cNvPicPr>
          <p:nvPr/>
        </p:nvPicPr>
        <p:blipFill>
          <a:blip r:embed="rId3"/>
          <a:stretch>
            <a:fillRect/>
          </a:stretch>
        </p:blipFill>
        <p:spPr>
          <a:xfrm>
            <a:off x="370483" y="1374132"/>
            <a:ext cx="4246568" cy="3445329"/>
          </a:xfrm>
          <a:prstGeom prst="rect">
            <a:avLst/>
          </a:prstGeom>
        </p:spPr>
      </p:pic>
      <p:pic>
        <p:nvPicPr>
          <p:cNvPr id="7" name="Picture 6">
            <a:extLst>
              <a:ext uri="{FF2B5EF4-FFF2-40B4-BE49-F238E27FC236}">
                <a16:creationId xmlns:a16="http://schemas.microsoft.com/office/drawing/2014/main" id="{1BC092DF-C963-81C0-A2CC-F9C222D89C85}"/>
              </a:ext>
            </a:extLst>
          </p:cNvPr>
          <p:cNvPicPr>
            <a:picLocks noChangeAspect="1"/>
          </p:cNvPicPr>
          <p:nvPr/>
        </p:nvPicPr>
        <p:blipFill>
          <a:blip r:embed="rId4"/>
          <a:stretch>
            <a:fillRect/>
          </a:stretch>
        </p:blipFill>
        <p:spPr>
          <a:xfrm>
            <a:off x="4617051" y="1374131"/>
            <a:ext cx="4246568" cy="3445330"/>
          </a:xfrm>
          <a:prstGeom prst="rect">
            <a:avLst/>
          </a:prstGeom>
        </p:spPr>
      </p:pic>
    </p:spTree>
    <p:extLst>
      <p:ext uri="{BB962C8B-B14F-4D97-AF65-F5344CB8AC3E}">
        <p14:creationId xmlns:p14="http://schemas.microsoft.com/office/powerpoint/2010/main" val="16158993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1+#ppt_w/2"/>
                                          </p:val>
                                        </p:tav>
                                        <p:tav tm="100000">
                                          <p:val>
                                            <p:strVal val="#ppt_x"/>
                                          </p:val>
                                        </p:tav>
                                      </p:tavLst>
                                    </p:anim>
                                    <p:anim calcmode="lin" valueType="num">
                                      <p:cBhvr additive="base">
                                        <p:cTn id="19"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6" name="Google Shape;516;p54"/>
          <p:cNvSpPr txBox="1">
            <a:spLocks noGrp="1"/>
          </p:cNvSpPr>
          <p:nvPr>
            <p:ph type="title"/>
          </p:nvPr>
        </p:nvSpPr>
        <p:spPr>
          <a:xfrm>
            <a:off x="370483" y="157127"/>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4. KẾT LUẬN </a:t>
            </a:r>
            <a:endParaRPr/>
          </a:p>
        </p:txBody>
      </p:sp>
      <p:grpSp>
        <p:nvGrpSpPr>
          <p:cNvPr id="541" name="Google Shape;541;p54"/>
          <p:cNvGrpSpPr/>
          <p:nvPr/>
        </p:nvGrpSpPr>
        <p:grpSpPr>
          <a:xfrm rot="5400000">
            <a:off x="8641234" y="411193"/>
            <a:ext cx="278152" cy="345818"/>
            <a:chOff x="0" y="46600"/>
            <a:chExt cx="3121800" cy="5004600"/>
          </a:xfrm>
        </p:grpSpPr>
        <p:sp>
          <p:nvSpPr>
            <p:cNvPr id="542" name="Google Shape;542;p54"/>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4"/>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4" name="Google Shape;544;p54"/>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 name="TextBox 9">
            <a:extLst>
              <a:ext uri="{FF2B5EF4-FFF2-40B4-BE49-F238E27FC236}">
                <a16:creationId xmlns:a16="http://schemas.microsoft.com/office/drawing/2014/main" id="{95C8DE22-CEF1-2255-CB38-850B333B0C24}"/>
              </a:ext>
            </a:extLst>
          </p:cNvPr>
          <p:cNvSpPr txBox="1"/>
          <p:nvPr/>
        </p:nvSpPr>
        <p:spPr>
          <a:xfrm>
            <a:off x="370483" y="688281"/>
            <a:ext cx="2830286" cy="400110"/>
          </a:xfrm>
          <a:prstGeom prst="rect">
            <a:avLst/>
          </a:prstGeom>
          <a:noFill/>
        </p:spPr>
        <p:txBody>
          <a:bodyPr wrap="square" rtlCol="0">
            <a:spAutoFit/>
          </a:bodyPr>
          <a:lstStyle/>
          <a:p>
            <a:r>
              <a:rPr lang="en-US" sz="2000">
                <a:latin typeface="Muli" panose="020B0604020202020204" charset="0"/>
              </a:rPr>
              <a:t>Kết quả đạt được:</a:t>
            </a:r>
            <a:r>
              <a:rPr lang="en-US">
                <a:latin typeface="Muli" panose="020B0604020202020204" charset="0"/>
              </a:rPr>
              <a:t> </a:t>
            </a:r>
          </a:p>
        </p:txBody>
      </p:sp>
      <p:sp>
        <p:nvSpPr>
          <p:cNvPr id="17" name="Rectangle 16">
            <a:extLst>
              <a:ext uri="{FF2B5EF4-FFF2-40B4-BE49-F238E27FC236}">
                <a16:creationId xmlns:a16="http://schemas.microsoft.com/office/drawing/2014/main" id="{8D8C7813-88C2-2A11-DAE5-F52E83091DCE}"/>
              </a:ext>
            </a:extLst>
          </p:cNvPr>
          <p:cNvSpPr/>
          <p:nvPr/>
        </p:nvSpPr>
        <p:spPr>
          <a:xfrm>
            <a:off x="370483" y="1140563"/>
            <a:ext cx="4083134" cy="798287"/>
          </a:xfrm>
          <a:prstGeom prst="rect">
            <a:avLst/>
          </a:prstGeom>
          <a:noFill/>
          <a:ln>
            <a:solidFill>
              <a:srgbClr val="4E6F9B"/>
            </a:solidFill>
          </a:ln>
        </p:spPr>
        <p:style>
          <a:lnRef idx="2">
            <a:schemeClr val="accent5"/>
          </a:lnRef>
          <a:fillRef idx="1">
            <a:schemeClr val="lt1"/>
          </a:fillRef>
          <a:effectRef idx="0">
            <a:schemeClr val="accent5"/>
          </a:effectRef>
          <a:fontRef idx="minor">
            <a:schemeClr val="dk1"/>
          </a:fontRef>
        </p:style>
        <p:txBody>
          <a:bodyPr rtlCol="0" anchor="ctr"/>
          <a:lstStyle/>
          <a:p>
            <a:pPr algn="just"/>
            <a:r>
              <a:rPr lang="en-US" sz="1600"/>
              <a:t>Cho phép khách hàng có thể đặt vé và thanh toàn online.</a:t>
            </a:r>
          </a:p>
        </p:txBody>
      </p:sp>
      <p:sp>
        <p:nvSpPr>
          <p:cNvPr id="18" name="Rectangle 17">
            <a:extLst>
              <a:ext uri="{FF2B5EF4-FFF2-40B4-BE49-F238E27FC236}">
                <a16:creationId xmlns:a16="http://schemas.microsoft.com/office/drawing/2014/main" id="{B5DCCAAE-F893-83A8-9F31-7F3DF16186BB}"/>
              </a:ext>
            </a:extLst>
          </p:cNvPr>
          <p:cNvSpPr/>
          <p:nvPr/>
        </p:nvSpPr>
        <p:spPr>
          <a:xfrm>
            <a:off x="4685845" y="1140563"/>
            <a:ext cx="4083134" cy="798287"/>
          </a:xfrm>
          <a:prstGeom prst="rect">
            <a:avLst/>
          </a:prstGeom>
          <a:noFill/>
          <a:ln>
            <a:solidFill>
              <a:srgbClr val="4E6F9B"/>
            </a:solidFill>
          </a:ln>
        </p:spPr>
        <p:style>
          <a:lnRef idx="2">
            <a:schemeClr val="accent5"/>
          </a:lnRef>
          <a:fillRef idx="1">
            <a:schemeClr val="lt1"/>
          </a:fillRef>
          <a:effectRef idx="0">
            <a:schemeClr val="accent5"/>
          </a:effectRef>
          <a:fontRef idx="minor">
            <a:schemeClr val="dk1"/>
          </a:fontRef>
        </p:style>
        <p:txBody>
          <a:bodyPr rtlCol="0" anchor="ctr"/>
          <a:lstStyle/>
          <a:p>
            <a:pPr algn="just"/>
            <a:r>
              <a:rPr lang="en-US" sz="1600"/>
              <a:t>Quản trị viên có thể quản lý rạp, phòng chiếu, suất chiếu, phim, tài khoản, bài viết.</a:t>
            </a:r>
          </a:p>
        </p:txBody>
      </p:sp>
      <p:sp>
        <p:nvSpPr>
          <p:cNvPr id="19" name="Rectangle 18">
            <a:extLst>
              <a:ext uri="{FF2B5EF4-FFF2-40B4-BE49-F238E27FC236}">
                <a16:creationId xmlns:a16="http://schemas.microsoft.com/office/drawing/2014/main" id="{60A10C12-05ED-0F3D-7A80-9EA45660CF02}"/>
              </a:ext>
            </a:extLst>
          </p:cNvPr>
          <p:cNvSpPr/>
          <p:nvPr/>
        </p:nvSpPr>
        <p:spPr>
          <a:xfrm>
            <a:off x="4685845" y="2023241"/>
            <a:ext cx="4083134" cy="798287"/>
          </a:xfrm>
          <a:prstGeom prst="rect">
            <a:avLst/>
          </a:prstGeom>
          <a:noFill/>
          <a:ln>
            <a:solidFill>
              <a:srgbClr val="4E6F9B"/>
            </a:solidFill>
          </a:ln>
        </p:spPr>
        <p:style>
          <a:lnRef idx="2">
            <a:schemeClr val="accent5"/>
          </a:lnRef>
          <a:fillRef idx="1">
            <a:schemeClr val="lt1"/>
          </a:fillRef>
          <a:effectRef idx="0">
            <a:schemeClr val="accent5"/>
          </a:effectRef>
          <a:fontRef idx="minor">
            <a:schemeClr val="dk1"/>
          </a:fontRef>
        </p:style>
        <p:txBody>
          <a:bodyPr rtlCol="0" anchor="ctr"/>
          <a:lstStyle/>
          <a:p>
            <a:pPr algn="just"/>
            <a:r>
              <a:rPr lang="en-US" sz="1600"/>
              <a:t>Quản trị viên có thể theo dõi bảng thống kê được cập nhật liên tục.</a:t>
            </a:r>
          </a:p>
        </p:txBody>
      </p:sp>
      <p:sp>
        <p:nvSpPr>
          <p:cNvPr id="20" name="Rectangle 19">
            <a:extLst>
              <a:ext uri="{FF2B5EF4-FFF2-40B4-BE49-F238E27FC236}">
                <a16:creationId xmlns:a16="http://schemas.microsoft.com/office/drawing/2014/main" id="{29F2C9F3-775A-E638-58EA-EFF86E75A173}"/>
              </a:ext>
            </a:extLst>
          </p:cNvPr>
          <p:cNvSpPr/>
          <p:nvPr/>
        </p:nvSpPr>
        <p:spPr>
          <a:xfrm>
            <a:off x="361421" y="2020143"/>
            <a:ext cx="4083134" cy="798287"/>
          </a:xfrm>
          <a:prstGeom prst="rect">
            <a:avLst/>
          </a:prstGeom>
          <a:noFill/>
          <a:ln>
            <a:solidFill>
              <a:srgbClr val="4E6F9B"/>
            </a:solidFill>
          </a:ln>
        </p:spPr>
        <p:style>
          <a:lnRef idx="2">
            <a:schemeClr val="accent5"/>
          </a:lnRef>
          <a:fillRef idx="1">
            <a:schemeClr val="lt1"/>
          </a:fillRef>
          <a:effectRef idx="0">
            <a:schemeClr val="accent5"/>
          </a:effectRef>
          <a:fontRef idx="minor">
            <a:schemeClr val="dk1"/>
          </a:fontRef>
        </p:style>
        <p:txBody>
          <a:bodyPr rtlCol="0" anchor="ctr"/>
          <a:lstStyle/>
          <a:p>
            <a:pPr algn="just"/>
            <a:r>
              <a:rPr lang="en-US" sz="1600"/>
              <a:t>Cho phép khách hàng xem thông tin chi tiết phim, thông tin rạp, các suất chiếu một cách nhanh chóng.</a:t>
            </a:r>
          </a:p>
        </p:txBody>
      </p:sp>
      <p:sp>
        <p:nvSpPr>
          <p:cNvPr id="21" name="Rectangle 20">
            <a:extLst>
              <a:ext uri="{FF2B5EF4-FFF2-40B4-BE49-F238E27FC236}">
                <a16:creationId xmlns:a16="http://schemas.microsoft.com/office/drawing/2014/main" id="{DF1BEC0C-E67F-93E6-80D5-13ECDB8CDDBC}"/>
              </a:ext>
            </a:extLst>
          </p:cNvPr>
          <p:cNvSpPr/>
          <p:nvPr/>
        </p:nvSpPr>
        <p:spPr>
          <a:xfrm>
            <a:off x="361421" y="2899723"/>
            <a:ext cx="8407558" cy="798287"/>
          </a:xfrm>
          <a:prstGeom prst="rect">
            <a:avLst/>
          </a:prstGeom>
          <a:noFill/>
          <a:ln>
            <a:solidFill>
              <a:srgbClr val="4E6F9B"/>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800"/>
              <a:t>Thực hiện giải pháp bảo đảm an toàn thông tin trong lưu trữ tài khoản và mật khẩu người dùng.</a:t>
            </a:r>
          </a:p>
        </p:txBody>
      </p:sp>
      <p:sp>
        <p:nvSpPr>
          <p:cNvPr id="2" name="TextBox 1">
            <a:extLst>
              <a:ext uri="{FF2B5EF4-FFF2-40B4-BE49-F238E27FC236}">
                <a16:creationId xmlns:a16="http://schemas.microsoft.com/office/drawing/2014/main" id="{8A01D0E5-E8A6-C3CF-3C3B-BB43DCDBCF9F}"/>
              </a:ext>
            </a:extLst>
          </p:cNvPr>
          <p:cNvSpPr txBox="1"/>
          <p:nvPr/>
        </p:nvSpPr>
        <p:spPr>
          <a:xfrm>
            <a:off x="361420" y="3729656"/>
            <a:ext cx="2830286" cy="400110"/>
          </a:xfrm>
          <a:prstGeom prst="rect">
            <a:avLst/>
          </a:prstGeom>
          <a:noFill/>
        </p:spPr>
        <p:txBody>
          <a:bodyPr wrap="square" rtlCol="0">
            <a:spAutoFit/>
          </a:bodyPr>
          <a:lstStyle/>
          <a:p>
            <a:r>
              <a:rPr lang="en-US" sz="2000">
                <a:latin typeface="Muli" panose="020B0604020202020204" charset="0"/>
              </a:rPr>
              <a:t>Hạn chế:</a:t>
            </a:r>
          </a:p>
        </p:txBody>
      </p:sp>
      <p:sp>
        <p:nvSpPr>
          <p:cNvPr id="3" name="TextBox 2">
            <a:extLst>
              <a:ext uri="{FF2B5EF4-FFF2-40B4-BE49-F238E27FC236}">
                <a16:creationId xmlns:a16="http://schemas.microsoft.com/office/drawing/2014/main" id="{A87874F0-2974-6060-F55A-B95F5E604D3B}"/>
              </a:ext>
            </a:extLst>
          </p:cNvPr>
          <p:cNvSpPr txBox="1"/>
          <p:nvPr/>
        </p:nvSpPr>
        <p:spPr>
          <a:xfrm>
            <a:off x="361420" y="4150871"/>
            <a:ext cx="7679493" cy="707886"/>
          </a:xfrm>
          <a:prstGeom prst="rect">
            <a:avLst/>
          </a:prstGeom>
          <a:noFill/>
        </p:spPr>
        <p:txBody>
          <a:bodyPr wrap="square" rtlCol="0">
            <a:spAutoFit/>
          </a:bodyPr>
          <a:lstStyle/>
          <a:p>
            <a:pPr marL="342900" indent="-342900">
              <a:buFontTx/>
              <a:buChar char="-"/>
            </a:pPr>
            <a:r>
              <a:rPr lang="en-US" sz="2000">
                <a:latin typeface="Muli" panose="020B0604020202020204" charset="0"/>
              </a:rPr>
              <a:t>Phần mềm chưa có chức năng sao lưu và phục hồi dữ liệu.</a:t>
            </a:r>
          </a:p>
          <a:p>
            <a:pPr marL="342900" indent="-342900">
              <a:buFontTx/>
              <a:buChar char="-"/>
            </a:pPr>
            <a:r>
              <a:rPr lang="en-US" sz="2000">
                <a:latin typeface="Muli" panose="020B0604020202020204" charset="0"/>
              </a:rPr>
              <a:t>Chưa xử lý real-time khi người dùng giữ ghế. </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ppt_x"/>
                                          </p:val>
                                        </p:tav>
                                        <p:tav tm="100000">
                                          <p:val>
                                            <p:strVal val="#ppt_x"/>
                                          </p:val>
                                        </p:tav>
                                      </p:tavLst>
                                    </p:anim>
                                    <p:anim calcmode="lin" valueType="num">
                                      <p:cBhvr additive="base">
                                        <p:cTn id="14"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barn(inVertical)">
                                      <p:cBhvr>
                                        <p:cTn id="31" dur="500"/>
                                        <p:tgtEl>
                                          <p:spTgt spid="21"/>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2"/>
                                        </p:tgtEl>
                                        <p:attrNameLst>
                                          <p:attrName>style.visibility</p:attrName>
                                        </p:attrNameLst>
                                      </p:cBhvr>
                                      <p:to>
                                        <p:strVal val="visible"/>
                                      </p:to>
                                    </p:set>
                                    <p:animEffect transition="in" filter="fade">
                                      <p:cBhvr>
                                        <p:cTn id="36" dur="750"/>
                                        <p:tgtEl>
                                          <p:spTgt spid="2"/>
                                        </p:tgtEl>
                                      </p:cBhvr>
                                    </p:animEffect>
                                    <p:anim calcmode="lin" valueType="num">
                                      <p:cBhvr>
                                        <p:cTn id="37" dur="750" fill="hold"/>
                                        <p:tgtEl>
                                          <p:spTgt spid="2"/>
                                        </p:tgtEl>
                                        <p:attrNameLst>
                                          <p:attrName>ppt_x</p:attrName>
                                        </p:attrNameLst>
                                      </p:cBhvr>
                                      <p:tavLst>
                                        <p:tav tm="0">
                                          <p:val>
                                            <p:strVal val="#ppt_x"/>
                                          </p:val>
                                        </p:tav>
                                        <p:tav tm="100000">
                                          <p:val>
                                            <p:strVal val="#ppt_x"/>
                                          </p:val>
                                        </p:tav>
                                      </p:tavLst>
                                    </p:anim>
                                    <p:anim calcmode="lin" valueType="num">
                                      <p:cBhvr>
                                        <p:cTn id="38" dur="75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fade">
                                      <p:cBhvr>
                                        <p:cTn id="43" dur="750"/>
                                        <p:tgtEl>
                                          <p:spTgt spid="3"/>
                                        </p:tgtEl>
                                      </p:cBhvr>
                                    </p:animEffect>
                                    <p:anim calcmode="lin" valueType="num">
                                      <p:cBhvr>
                                        <p:cTn id="44" dur="750" fill="hold"/>
                                        <p:tgtEl>
                                          <p:spTgt spid="3"/>
                                        </p:tgtEl>
                                        <p:attrNameLst>
                                          <p:attrName>ppt_x</p:attrName>
                                        </p:attrNameLst>
                                      </p:cBhvr>
                                      <p:tavLst>
                                        <p:tav tm="0">
                                          <p:val>
                                            <p:strVal val="#ppt_x"/>
                                          </p:val>
                                        </p:tav>
                                        <p:tav tm="100000">
                                          <p:val>
                                            <p:strVal val="#ppt_x"/>
                                          </p:val>
                                        </p:tav>
                                      </p:tavLst>
                                    </p:anim>
                                    <p:anim calcmode="lin" valueType="num">
                                      <p:cBhvr>
                                        <p:cTn id="45" dur="7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1" grpId="0" animBg="1"/>
      <p:bldP spid="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6" name="Google Shape;516;p54"/>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4. KẾT LUẬN</a:t>
            </a:r>
            <a:endParaRPr/>
          </a:p>
        </p:txBody>
      </p:sp>
      <p:grpSp>
        <p:nvGrpSpPr>
          <p:cNvPr id="541" name="Google Shape;541;p54"/>
          <p:cNvGrpSpPr/>
          <p:nvPr/>
        </p:nvGrpSpPr>
        <p:grpSpPr>
          <a:xfrm rot="5400000">
            <a:off x="8641234" y="411193"/>
            <a:ext cx="278152" cy="345818"/>
            <a:chOff x="0" y="46600"/>
            <a:chExt cx="3121800" cy="5004600"/>
          </a:xfrm>
        </p:grpSpPr>
        <p:sp>
          <p:nvSpPr>
            <p:cNvPr id="542" name="Google Shape;542;p54"/>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4"/>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4" name="Google Shape;544;p54"/>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 name="TextBox 9">
            <a:extLst>
              <a:ext uri="{FF2B5EF4-FFF2-40B4-BE49-F238E27FC236}">
                <a16:creationId xmlns:a16="http://schemas.microsoft.com/office/drawing/2014/main" id="{95C8DE22-CEF1-2255-CB38-850B333B0C24}"/>
              </a:ext>
            </a:extLst>
          </p:cNvPr>
          <p:cNvSpPr txBox="1"/>
          <p:nvPr/>
        </p:nvSpPr>
        <p:spPr>
          <a:xfrm>
            <a:off x="404595" y="1017725"/>
            <a:ext cx="2830286" cy="400110"/>
          </a:xfrm>
          <a:prstGeom prst="rect">
            <a:avLst/>
          </a:prstGeom>
          <a:noFill/>
        </p:spPr>
        <p:txBody>
          <a:bodyPr wrap="square" rtlCol="0">
            <a:spAutoFit/>
          </a:bodyPr>
          <a:lstStyle/>
          <a:p>
            <a:r>
              <a:rPr lang="en-US" sz="2000">
                <a:latin typeface="Muli" panose="020B0604020202020204" charset="0"/>
              </a:rPr>
              <a:t>Hướng phát triển:</a:t>
            </a:r>
            <a:r>
              <a:rPr lang="en-US">
                <a:latin typeface="Muli" panose="020B0604020202020204" charset="0"/>
              </a:rPr>
              <a:t> </a:t>
            </a:r>
          </a:p>
        </p:txBody>
      </p:sp>
      <p:pic>
        <p:nvPicPr>
          <p:cNvPr id="5122" name="Picture 2" descr="Hình ảnh ý Tưởng Thiết Kế Vector Bóng đèn PNG , Bóng đèn Vàng, Bóng đèn Dây  Tóc, Bóng đèn Tròn PNG và Vector với nền trong suốt để tải xuống miễn">
            <a:extLst>
              <a:ext uri="{FF2B5EF4-FFF2-40B4-BE49-F238E27FC236}">
                <a16:creationId xmlns:a16="http://schemas.microsoft.com/office/drawing/2014/main" id="{7CCDCA49-C65A-F25F-6C19-77B7AABB50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483" y="2114663"/>
            <a:ext cx="2012950" cy="2012950"/>
          </a:xfrm>
          <a:prstGeom prst="rect">
            <a:avLst/>
          </a:prstGeom>
          <a:noFill/>
          <a:extLst>
            <a:ext uri="{909E8E84-426E-40DD-AFC4-6F175D3DCCD1}">
              <a14:hiddenFill xmlns:a14="http://schemas.microsoft.com/office/drawing/2010/main">
                <a:solidFill>
                  <a:srgbClr val="FFFFFF"/>
                </a:solidFill>
              </a14:hiddenFill>
            </a:ext>
          </a:extLst>
        </p:spPr>
      </p:pic>
      <p:grpSp>
        <p:nvGrpSpPr>
          <p:cNvPr id="562" name="Google Shape;888;p19">
            <a:extLst>
              <a:ext uri="{FF2B5EF4-FFF2-40B4-BE49-F238E27FC236}">
                <a16:creationId xmlns:a16="http://schemas.microsoft.com/office/drawing/2014/main" id="{8496A67B-6B82-D6A0-4FEF-E402664AD7A8}"/>
              </a:ext>
            </a:extLst>
          </p:cNvPr>
          <p:cNvGrpSpPr/>
          <p:nvPr/>
        </p:nvGrpSpPr>
        <p:grpSpPr>
          <a:xfrm>
            <a:off x="2668249" y="1601415"/>
            <a:ext cx="6284971" cy="778239"/>
            <a:chOff x="3697288" y="1778000"/>
            <a:chExt cx="8305799" cy="1144588"/>
          </a:xfrm>
        </p:grpSpPr>
        <p:sp>
          <p:nvSpPr>
            <p:cNvPr id="563" name="Google Shape;889;p19">
              <a:extLst>
                <a:ext uri="{FF2B5EF4-FFF2-40B4-BE49-F238E27FC236}">
                  <a16:creationId xmlns:a16="http://schemas.microsoft.com/office/drawing/2014/main" id="{2443B6A8-EB87-1266-0915-CA180349703B}"/>
                </a:ext>
              </a:extLst>
            </p:cNvPr>
            <p:cNvSpPr/>
            <p:nvPr/>
          </p:nvSpPr>
          <p:spPr>
            <a:xfrm>
              <a:off x="5934074" y="1778000"/>
              <a:ext cx="6069013" cy="1135062"/>
            </a:xfrm>
            <a:custGeom>
              <a:avLst/>
              <a:gdLst/>
              <a:ahLst/>
              <a:cxnLst/>
              <a:rect l="l" t="t" r="r" b="b"/>
              <a:pathLst>
                <a:path w="2345" h="456" extrusionOk="0">
                  <a:moveTo>
                    <a:pt x="2117" y="456"/>
                  </a:moveTo>
                  <a:cubicBezTo>
                    <a:pt x="228" y="456"/>
                    <a:pt x="228" y="456"/>
                    <a:pt x="228" y="456"/>
                  </a:cubicBezTo>
                  <a:cubicBezTo>
                    <a:pt x="102" y="456"/>
                    <a:pt x="0" y="354"/>
                    <a:pt x="0" y="228"/>
                  </a:cubicBezTo>
                  <a:cubicBezTo>
                    <a:pt x="0" y="228"/>
                    <a:pt x="0" y="228"/>
                    <a:pt x="0" y="228"/>
                  </a:cubicBezTo>
                  <a:cubicBezTo>
                    <a:pt x="0" y="102"/>
                    <a:pt x="102" y="0"/>
                    <a:pt x="228" y="0"/>
                  </a:cubicBezTo>
                  <a:cubicBezTo>
                    <a:pt x="2117" y="0"/>
                    <a:pt x="2117" y="0"/>
                    <a:pt x="2117" y="0"/>
                  </a:cubicBezTo>
                  <a:cubicBezTo>
                    <a:pt x="2243" y="0"/>
                    <a:pt x="2345" y="102"/>
                    <a:pt x="2345" y="228"/>
                  </a:cubicBezTo>
                  <a:cubicBezTo>
                    <a:pt x="2345" y="228"/>
                    <a:pt x="2345" y="228"/>
                    <a:pt x="2345" y="228"/>
                  </a:cubicBezTo>
                  <a:cubicBezTo>
                    <a:pt x="2345" y="354"/>
                    <a:pt x="2243" y="456"/>
                    <a:pt x="2117" y="45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hgfh</a:t>
              </a:r>
              <a:endParaRPr sz="1800" b="0" i="0" u="none" strike="noStrike" cap="none">
                <a:solidFill>
                  <a:schemeClr val="dk1"/>
                </a:solidFill>
                <a:latin typeface="Arial"/>
                <a:ea typeface="Arial"/>
                <a:cs typeface="Arial"/>
                <a:sym typeface="Arial"/>
              </a:endParaRPr>
            </a:p>
          </p:txBody>
        </p:sp>
        <p:sp>
          <p:nvSpPr>
            <p:cNvPr id="564" name="Google Shape;890;p19">
              <a:extLst>
                <a:ext uri="{FF2B5EF4-FFF2-40B4-BE49-F238E27FC236}">
                  <a16:creationId xmlns:a16="http://schemas.microsoft.com/office/drawing/2014/main" id="{B18C2ABE-4142-58AF-2424-8ED489A7D53F}"/>
                </a:ext>
              </a:extLst>
            </p:cNvPr>
            <p:cNvSpPr/>
            <p:nvPr/>
          </p:nvSpPr>
          <p:spPr>
            <a:xfrm>
              <a:off x="5934075" y="1778000"/>
              <a:ext cx="1220788" cy="952500"/>
            </a:xfrm>
            <a:custGeom>
              <a:avLst/>
              <a:gdLst/>
              <a:ahLst/>
              <a:cxnLst/>
              <a:rect l="l" t="t" r="r" b="b"/>
              <a:pathLst>
                <a:path w="582" h="456" extrusionOk="0">
                  <a:moveTo>
                    <a:pt x="582" y="0"/>
                  </a:moveTo>
                  <a:cubicBezTo>
                    <a:pt x="228" y="0"/>
                    <a:pt x="228" y="0"/>
                    <a:pt x="228" y="0"/>
                  </a:cubicBezTo>
                  <a:cubicBezTo>
                    <a:pt x="102" y="0"/>
                    <a:pt x="0" y="102"/>
                    <a:pt x="0" y="228"/>
                  </a:cubicBezTo>
                  <a:cubicBezTo>
                    <a:pt x="0" y="291"/>
                    <a:pt x="25" y="348"/>
                    <a:pt x="66" y="390"/>
                  </a:cubicBezTo>
                  <a:cubicBezTo>
                    <a:pt x="108" y="431"/>
                    <a:pt x="165" y="456"/>
                    <a:pt x="228" y="456"/>
                  </a:cubicBezTo>
                  <a:lnTo>
                    <a:pt x="582" y="0"/>
                  </a:ln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5" name="Google Shape;891;p19">
              <a:extLst>
                <a:ext uri="{FF2B5EF4-FFF2-40B4-BE49-F238E27FC236}">
                  <a16:creationId xmlns:a16="http://schemas.microsoft.com/office/drawing/2014/main" id="{AF8F0566-5A79-8FDE-CEE6-9112546DA6F1}"/>
                </a:ext>
              </a:extLst>
            </p:cNvPr>
            <p:cNvSpPr/>
            <p:nvPr/>
          </p:nvSpPr>
          <p:spPr>
            <a:xfrm>
              <a:off x="5934075" y="1778000"/>
              <a:ext cx="1220788" cy="1135062"/>
            </a:xfrm>
            <a:custGeom>
              <a:avLst/>
              <a:gdLst/>
              <a:ahLst/>
              <a:cxnLst/>
              <a:rect l="l" t="t" r="r" b="b"/>
              <a:pathLst>
                <a:path w="582" h="456" extrusionOk="0">
                  <a:moveTo>
                    <a:pt x="582" y="456"/>
                  </a:moveTo>
                  <a:cubicBezTo>
                    <a:pt x="228" y="456"/>
                    <a:pt x="228" y="456"/>
                    <a:pt x="228" y="456"/>
                  </a:cubicBezTo>
                  <a:cubicBezTo>
                    <a:pt x="102" y="456"/>
                    <a:pt x="0" y="354"/>
                    <a:pt x="0" y="228"/>
                  </a:cubicBezTo>
                  <a:cubicBezTo>
                    <a:pt x="0" y="165"/>
                    <a:pt x="25" y="108"/>
                    <a:pt x="66" y="67"/>
                  </a:cubicBezTo>
                  <a:cubicBezTo>
                    <a:pt x="108" y="26"/>
                    <a:pt x="165" y="0"/>
                    <a:pt x="228" y="0"/>
                  </a:cubicBezTo>
                  <a:lnTo>
                    <a:pt x="582" y="456"/>
                  </a:ln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6" name="Google Shape;892;p19">
              <a:extLst>
                <a:ext uri="{FF2B5EF4-FFF2-40B4-BE49-F238E27FC236}">
                  <a16:creationId xmlns:a16="http://schemas.microsoft.com/office/drawing/2014/main" id="{646C6749-9C7C-B3B9-CA99-60484F38CDDD}"/>
                </a:ext>
              </a:extLst>
            </p:cNvPr>
            <p:cNvSpPr/>
            <p:nvPr/>
          </p:nvSpPr>
          <p:spPr>
            <a:xfrm>
              <a:off x="3816350" y="2254250"/>
              <a:ext cx="2122488" cy="557213"/>
            </a:xfrm>
            <a:custGeom>
              <a:avLst/>
              <a:gdLst/>
              <a:ahLst/>
              <a:cxnLst/>
              <a:rect l="l" t="t" r="r" b="b"/>
              <a:pathLst>
                <a:path w="1013" h="267" extrusionOk="0">
                  <a:moveTo>
                    <a:pt x="1011" y="0"/>
                  </a:moveTo>
                  <a:cubicBezTo>
                    <a:pt x="228" y="0"/>
                    <a:pt x="228" y="0"/>
                    <a:pt x="228" y="0"/>
                  </a:cubicBezTo>
                  <a:cubicBezTo>
                    <a:pt x="228" y="0"/>
                    <a:pt x="227" y="0"/>
                    <a:pt x="227" y="0"/>
                  </a:cubicBezTo>
                  <a:cubicBezTo>
                    <a:pt x="1" y="264"/>
                    <a:pt x="1" y="264"/>
                    <a:pt x="1" y="264"/>
                  </a:cubicBezTo>
                  <a:cubicBezTo>
                    <a:pt x="0" y="265"/>
                    <a:pt x="0" y="266"/>
                    <a:pt x="1" y="267"/>
                  </a:cubicBezTo>
                  <a:cubicBezTo>
                    <a:pt x="2" y="267"/>
                    <a:pt x="3" y="267"/>
                    <a:pt x="4" y="266"/>
                  </a:cubicBezTo>
                  <a:cubicBezTo>
                    <a:pt x="229" y="4"/>
                    <a:pt x="229" y="4"/>
                    <a:pt x="229" y="4"/>
                  </a:cubicBezTo>
                  <a:cubicBezTo>
                    <a:pt x="1011" y="4"/>
                    <a:pt x="1011" y="4"/>
                    <a:pt x="1011" y="4"/>
                  </a:cubicBezTo>
                  <a:cubicBezTo>
                    <a:pt x="1012" y="4"/>
                    <a:pt x="1013" y="3"/>
                    <a:pt x="1013" y="2"/>
                  </a:cubicBezTo>
                  <a:cubicBezTo>
                    <a:pt x="1013" y="1"/>
                    <a:pt x="1012" y="0"/>
                    <a:pt x="1011" y="0"/>
                  </a:cubicBez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7" name="Google Shape;893;p19">
              <a:extLst>
                <a:ext uri="{FF2B5EF4-FFF2-40B4-BE49-F238E27FC236}">
                  <a16:creationId xmlns:a16="http://schemas.microsoft.com/office/drawing/2014/main" id="{3DB73CD3-53BD-845C-7F75-0607CE246779}"/>
                </a:ext>
              </a:extLst>
            </p:cNvPr>
            <p:cNvSpPr/>
            <p:nvPr/>
          </p:nvSpPr>
          <p:spPr>
            <a:xfrm>
              <a:off x="3697288" y="2730500"/>
              <a:ext cx="192088" cy="192088"/>
            </a:xfrm>
            <a:prstGeom prst="ellipse">
              <a:avLst/>
            </a:pr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8" name="Google Shape;894;p19">
              <a:extLst>
                <a:ext uri="{FF2B5EF4-FFF2-40B4-BE49-F238E27FC236}">
                  <a16:creationId xmlns:a16="http://schemas.microsoft.com/office/drawing/2014/main" id="{1D02F656-E9CC-1777-D292-D4E1EF867E5D}"/>
                </a:ext>
              </a:extLst>
            </p:cNvPr>
            <p:cNvSpPr txBox="1"/>
            <p:nvPr/>
          </p:nvSpPr>
          <p:spPr>
            <a:xfrm>
              <a:off x="7117403" y="1887811"/>
              <a:ext cx="4648200" cy="950525"/>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n-US" sz="1800" b="0" i="0" u="none" strike="noStrike" cap="none">
                  <a:solidFill>
                    <a:schemeClr val="lt1"/>
                  </a:solidFill>
                  <a:latin typeface="+mj-lt"/>
                  <a:ea typeface="Oi"/>
                  <a:cs typeface="Oi"/>
                  <a:sym typeface="Oi"/>
                </a:rPr>
                <a:t>Hoàn thiện chương trình, sửa lỗi và nâng cao tính bảo mật</a:t>
              </a:r>
              <a:endParaRPr sz="1800" b="0" i="0" u="none" strike="noStrike" cap="none">
                <a:solidFill>
                  <a:schemeClr val="lt1"/>
                </a:solidFill>
                <a:latin typeface="+mj-lt"/>
                <a:ea typeface="Oi"/>
                <a:cs typeface="Oi"/>
                <a:sym typeface="Oi"/>
              </a:endParaRPr>
            </a:p>
          </p:txBody>
        </p:sp>
      </p:grpSp>
      <p:grpSp>
        <p:nvGrpSpPr>
          <p:cNvPr id="569" name="Google Shape;895;p19">
            <a:extLst>
              <a:ext uri="{FF2B5EF4-FFF2-40B4-BE49-F238E27FC236}">
                <a16:creationId xmlns:a16="http://schemas.microsoft.com/office/drawing/2014/main" id="{A57579CC-43E5-9323-D0A6-DC1EFD098FC8}"/>
              </a:ext>
            </a:extLst>
          </p:cNvPr>
          <p:cNvGrpSpPr/>
          <p:nvPr/>
        </p:nvGrpSpPr>
        <p:grpSpPr>
          <a:xfrm>
            <a:off x="2668249" y="2839405"/>
            <a:ext cx="6284971" cy="771762"/>
            <a:chOff x="3679825" y="3198813"/>
            <a:chExt cx="8323262" cy="952500"/>
          </a:xfrm>
        </p:grpSpPr>
        <p:sp>
          <p:nvSpPr>
            <p:cNvPr id="570" name="Google Shape;896;p19">
              <a:extLst>
                <a:ext uri="{FF2B5EF4-FFF2-40B4-BE49-F238E27FC236}">
                  <a16:creationId xmlns:a16="http://schemas.microsoft.com/office/drawing/2014/main" id="{0DD6D515-D245-5091-75A6-0D5BD945F8C2}"/>
                </a:ext>
              </a:extLst>
            </p:cNvPr>
            <p:cNvSpPr/>
            <p:nvPr/>
          </p:nvSpPr>
          <p:spPr>
            <a:xfrm>
              <a:off x="5934075" y="3198813"/>
              <a:ext cx="6069012" cy="952500"/>
            </a:xfrm>
            <a:custGeom>
              <a:avLst/>
              <a:gdLst/>
              <a:ahLst/>
              <a:cxnLst/>
              <a:rect l="l" t="t" r="r" b="b"/>
              <a:pathLst>
                <a:path w="2345" h="456" extrusionOk="0">
                  <a:moveTo>
                    <a:pt x="2117" y="456"/>
                  </a:moveTo>
                  <a:cubicBezTo>
                    <a:pt x="228" y="456"/>
                    <a:pt x="228" y="456"/>
                    <a:pt x="228" y="456"/>
                  </a:cubicBezTo>
                  <a:cubicBezTo>
                    <a:pt x="102" y="456"/>
                    <a:pt x="0" y="354"/>
                    <a:pt x="0" y="228"/>
                  </a:cubicBezTo>
                  <a:cubicBezTo>
                    <a:pt x="0" y="102"/>
                    <a:pt x="102" y="0"/>
                    <a:pt x="228" y="0"/>
                  </a:cubicBezTo>
                  <a:cubicBezTo>
                    <a:pt x="2117" y="0"/>
                    <a:pt x="2117" y="0"/>
                    <a:pt x="2117" y="0"/>
                  </a:cubicBezTo>
                  <a:cubicBezTo>
                    <a:pt x="2243" y="0"/>
                    <a:pt x="2345" y="102"/>
                    <a:pt x="2345" y="228"/>
                  </a:cubicBezTo>
                  <a:cubicBezTo>
                    <a:pt x="2345" y="354"/>
                    <a:pt x="2243" y="456"/>
                    <a:pt x="2117" y="45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71" name="Google Shape;897;p19">
              <a:extLst>
                <a:ext uri="{FF2B5EF4-FFF2-40B4-BE49-F238E27FC236}">
                  <a16:creationId xmlns:a16="http://schemas.microsoft.com/office/drawing/2014/main" id="{8CE8C82C-7F3D-D433-DA08-7A6927D5D6C0}"/>
                </a:ext>
              </a:extLst>
            </p:cNvPr>
            <p:cNvSpPr/>
            <p:nvPr/>
          </p:nvSpPr>
          <p:spPr>
            <a:xfrm>
              <a:off x="5934075" y="3198813"/>
              <a:ext cx="1220788" cy="952500"/>
            </a:xfrm>
            <a:custGeom>
              <a:avLst/>
              <a:gdLst/>
              <a:ahLst/>
              <a:cxnLst/>
              <a:rect l="l" t="t" r="r" b="b"/>
              <a:pathLst>
                <a:path w="582" h="456" extrusionOk="0">
                  <a:moveTo>
                    <a:pt x="582" y="0"/>
                  </a:moveTo>
                  <a:cubicBezTo>
                    <a:pt x="228" y="0"/>
                    <a:pt x="228" y="0"/>
                    <a:pt x="228" y="0"/>
                  </a:cubicBezTo>
                  <a:cubicBezTo>
                    <a:pt x="102" y="0"/>
                    <a:pt x="0" y="102"/>
                    <a:pt x="0" y="228"/>
                  </a:cubicBezTo>
                  <a:cubicBezTo>
                    <a:pt x="0" y="291"/>
                    <a:pt x="25" y="348"/>
                    <a:pt x="66" y="390"/>
                  </a:cubicBezTo>
                  <a:cubicBezTo>
                    <a:pt x="108" y="431"/>
                    <a:pt x="165" y="456"/>
                    <a:pt x="228" y="456"/>
                  </a:cubicBezTo>
                  <a:lnTo>
                    <a:pt x="582" y="0"/>
                  </a:ln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72" name="Google Shape;898;p19">
              <a:extLst>
                <a:ext uri="{FF2B5EF4-FFF2-40B4-BE49-F238E27FC236}">
                  <a16:creationId xmlns:a16="http://schemas.microsoft.com/office/drawing/2014/main" id="{5A0CD926-E318-7B1F-345B-15D0802440AB}"/>
                </a:ext>
              </a:extLst>
            </p:cNvPr>
            <p:cNvSpPr/>
            <p:nvPr/>
          </p:nvSpPr>
          <p:spPr>
            <a:xfrm>
              <a:off x="5934075" y="3198813"/>
              <a:ext cx="1220788" cy="952500"/>
            </a:xfrm>
            <a:custGeom>
              <a:avLst/>
              <a:gdLst/>
              <a:ahLst/>
              <a:cxnLst/>
              <a:rect l="l" t="t" r="r" b="b"/>
              <a:pathLst>
                <a:path w="582" h="456" extrusionOk="0">
                  <a:moveTo>
                    <a:pt x="582" y="456"/>
                  </a:moveTo>
                  <a:cubicBezTo>
                    <a:pt x="228" y="456"/>
                    <a:pt x="228" y="456"/>
                    <a:pt x="228" y="456"/>
                  </a:cubicBezTo>
                  <a:cubicBezTo>
                    <a:pt x="102" y="456"/>
                    <a:pt x="0" y="354"/>
                    <a:pt x="0" y="228"/>
                  </a:cubicBezTo>
                  <a:cubicBezTo>
                    <a:pt x="0" y="165"/>
                    <a:pt x="25" y="108"/>
                    <a:pt x="66" y="67"/>
                  </a:cubicBezTo>
                  <a:cubicBezTo>
                    <a:pt x="108" y="26"/>
                    <a:pt x="165" y="0"/>
                    <a:pt x="228" y="0"/>
                  </a:cubicBezTo>
                  <a:lnTo>
                    <a:pt x="582" y="456"/>
                  </a:ln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73" name="Google Shape;899;p19">
              <a:extLst>
                <a:ext uri="{FF2B5EF4-FFF2-40B4-BE49-F238E27FC236}">
                  <a16:creationId xmlns:a16="http://schemas.microsoft.com/office/drawing/2014/main" id="{2106BB2C-2C6C-BE8D-6E51-B3B39BE340F9}"/>
                </a:ext>
              </a:extLst>
            </p:cNvPr>
            <p:cNvSpPr/>
            <p:nvPr/>
          </p:nvSpPr>
          <p:spPr>
            <a:xfrm>
              <a:off x="3816350" y="3670300"/>
              <a:ext cx="2122488" cy="9525"/>
            </a:xfrm>
            <a:custGeom>
              <a:avLst/>
              <a:gdLst/>
              <a:ahLst/>
              <a:cxnLst/>
              <a:rect l="l" t="t" r="r" b="b"/>
              <a:pathLst>
                <a:path w="1013" h="4" extrusionOk="0">
                  <a:moveTo>
                    <a:pt x="1011" y="0"/>
                  </a:moveTo>
                  <a:cubicBezTo>
                    <a:pt x="2" y="0"/>
                    <a:pt x="2" y="0"/>
                    <a:pt x="2" y="0"/>
                  </a:cubicBezTo>
                  <a:cubicBezTo>
                    <a:pt x="1" y="0"/>
                    <a:pt x="0" y="1"/>
                    <a:pt x="0" y="2"/>
                  </a:cubicBezTo>
                  <a:cubicBezTo>
                    <a:pt x="0" y="3"/>
                    <a:pt x="1" y="4"/>
                    <a:pt x="2" y="4"/>
                  </a:cubicBezTo>
                  <a:cubicBezTo>
                    <a:pt x="1011" y="4"/>
                    <a:pt x="1011" y="4"/>
                    <a:pt x="1011" y="4"/>
                  </a:cubicBezTo>
                  <a:cubicBezTo>
                    <a:pt x="1012" y="4"/>
                    <a:pt x="1013" y="3"/>
                    <a:pt x="1013" y="2"/>
                  </a:cubicBezTo>
                  <a:cubicBezTo>
                    <a:pt x="1013" y="1"/>
                    <a:pt x="1012" y="0"/>
                    <a:pt x="1011" y="0"/>
                  </a:cubicBezTo>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74" name="Google Shape;900;p19">
              <a:extLst>
                <a:ext uri="{FF2B5EF4-FFF2-40B4-BE49-F238E27FC236}">
                  <a16:creationId xmlns:a16="http://schemas.microsoft.com/office/drawing/2014/main" id="{4922BC96-A423-2DB4-CB45-EF4B2C9176D7}"/>
                </a:ext>
              </a:extLst>
            </p:cNvPr>
            <p:cNvSpPr/>
            <p:nvPr/>
          </p:nvSpPr>
          <p:spPr>
            <a:xfrm>
              <a:off x="3679825" y="3579813"/>
              <a:ext cx="192088" cy="192088"/>
            </a:xfrm>
            <a:prstGeom prst="ellipse">
              <a:avLst/>
            </a:pr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575" name="Google Shape;894;p19">
            <a:extLst>
              <a:ext uri="{FF2B5EF4-FFF2-40B4-BE49-F238E27FC236}">
                <a16:creationId xmlns:a16="http://schemas.microsoft.com/office/drawing/2014/main" id="{FF949BAA-B3C9-F689-08BF-23D2B3C91644}"/>
              </a:ext>
            </a:extLst>
          </p:cNvPr>
          <p:cNvSpPr txBox="1"/>
          <p:nvPr/>
        </p:nvSpPr>
        <p:spPr>
          <a:xfrm>
            <a:off x="5176578" y="2898282"/>
            <a:ext cx="3517278" cy="64629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n-US" sz="1800" b="0" i="0" u="none" strike="noStrike" cap="none">
                <a:solidFill>
                  <a:schemeClr val="lt1"/>
                </a:solidFill>
                <a:latin typeface="+mn-lt"/>
                <a:ea typeface="Oi"/>
                <a:cs typeface="Oi"/>
                <a:sym typeface="Oi"/>
              </a:rPr>
              <a:t>Nhiều hãng rạp cùng sử dụng trên cùng một nền tảng này</a:t>
            </a:r>
            <a:endParaRPr sz="1800" b="0" i="0" u="none" strike="noStrike" cap="none">
              <a:solidFill>
                <a:schemeClr val="lt1"/>
              </a:solidFill>
              <a:latin typeface="+mn-lt"/>
              <a:ea typeface="Oi"/>
              <a:cs typeface="Oi"/>
              <a:sym typeface="Oi"/>
            </a:endParaRPr>
          </a:p>
        </p:txBody>
      </p:sp>
      <p:grpSp>
        <p:nvGrpSpPr>
          <p:cNvPr id="5120" name="Google Shape;901;p19">
            <a:extLst>
              <a:ext uri="{FF2B5EF4-FFF2-40B4-BE49-F238E27FC236}">
                <a16:creationId xmlns:a16="http://schemas.microsoft.com/office/drawing/2014/main" id="{14FA73AC-42C1-B85A-F900-FB6201DF4465}"/>
              </a:ext>
            </a:extLst>
          </p:cNvPr>
          <p:cNvGrpSpPr/>
          <p:nvPr/>
        </p:nvGrpSpPr>
        <p:grpSpPr>
          <a:xfrm>
            <a:off x="2668249" y="3993189"/>
            <a:ext cx="6272896" cy="892750"/>
            <a:chOff x="3714750" y="4437063"/>
            <a:chExt cx="8288337" cy="1135063"/>
          </a:xfrm>
        </p:grpSpPr>
        <p:sp>
          <p:nvSpPr>
            <p:cNvPr id="5121" name="Google Shape;902;p19">
              <a:extLst>
                <a:ext uri="{FF2B5EF4-FFF2-40B4-BE49-F238E27FC236}">
                  <a16:creationId xmlns:a16="http://schemas.microsoft.com/office/drawing/2014/main" id="{E646E590-C7EF-ACA3-3458-B4985E0B05B3}"/>
                </a:ext>
              </a:extLst>
            </p:cNvPr>
            <p:cNvSpPr/>
            <p:nvPr/>
          </p:nvSpPr>
          <p:spPr>
            <a:xfrm>
              <a:off x="3714750" y="4437063"/>
              <a:ext cx="193675" cy="192088"/>
            </a:xfrm>
            <a:prstGeom prst="ellipse">
              <a:avLst/>
            </a:pr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23" name="Google Shape;903;p19">
              <a:extLst>
                <a:ext uri="{FF2B5EF4-FFF2-40B4-BE49-F238E27FC236}">
                  <a16:creationId xmlns:a16="http://schemas.microsoft.com/office/drawing/2014/main" id="{0F246C60-5AC9-54D1-580D-1072B40E8CB9}"/>
                </a:ext>
              </a:extLst>
            </p:cNvPr>
            <p:cNvSpPr/>
            <p:nvPr/>
          </p:nvSpPr>
          <p:spPr>
            <a:xfrm>
              <a:off x="5934075" y="4621213"/>
              <a:ext cx="6069012" cy="950913"/>
            </a:xfrm>
            <a:custGeom>
              <a:avLst/>
              <a:gdLst/>
              <a:ahLst/>
              <a:cxnLst/>
              <a:rect l="l" t="t" r="r" b="b"/>
              <a:pathLst>
                <a:path w="2345" h="456" extrusionOk="0">
                  <a:moveTo>
                    <a:pt x="2117" y="456"/>
                  </a:moveTo>
                  <a:cubicBezTo>
                    <a:pt x="228" y="456"/>
                    <a:pt x="228" y="456"/>
                    <a:pt x="228" y="456"/>
                  </a:cubicBezTo>
                  <a:cubicBezTo>
                    <a:pt x="102" y="456"/>
                    <a:pt x="0" y="354"/>
                    <a:pt x="0" y="228"/>
                  </a:cubicBezTo>
                  <a:cubicBezTo>
                    <a:pt x="0" y="102"/>
                    <a:pt x="102" y="0"/>
                    <a:pt x="228" y="0"/>
                  </a:cubicBezTo>
                  <a:cubicBezTo>
                    <a:pt x="2117" y="0"/>
                    <a:pt x="2117" y="0"/>
                    <a:pt x="2117" y="0"/>
                  </a:cubicBezTo>
                  <a:cubicBezTo>
                    <a:pt x="2243" y="0"/>
                    <a:pt x="2345" y="102"/>
                    <a:pt x="2345" y="228"/>
                  </a:cubicBezTo>
                  <a:cubicBezTo>
                    <a:pt x="2345" y="354"/>
                    <a:pt x="2243" y="456"/>
                    <a:pt x="2117" y="456"/>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24" name="Google Shape;904;p19">
              <a:extLst>
                <a:ext uri="{FF2B5EF4-FFF2-40B4-BE49-F238E27FC236}">
                  <a16:creationId xmlns:a16="http://schemas.microsoft.com/office/drawing/2014/main" id="{93557C4A-9CF7-F89E-C0D9-30CE379D6375}"/>
                </a:ext>
              </a:extLst>
            </p:cNvPr>
            <p:cNvSpPr/>
            <p:nvPr/>
          </p:nvSpPr>
          <p:spPr>
            <a:xfrm>
              <a:off x="5934075" y="4621213"/>
              <a:ext cx="1220788" cy="950913"/>
            </a:xfrm>
            <a:custGeom>
              <a:avLst/>
              <a:gdLst/>
              <a:ahLst/>
              <a:cxnLst/>
              <a:rect l="l" t="t" r="r" b="b"/>
              <a:pathLst>
                <a:path w="582" h="456" extrusionOk="0">
                  <a:moveTo>
                    <a:pt x="582" y="0"/>
                  </a:moveTo>
                  <a:cubicBezTo>
                    <a:pt x="228" y="0"/>
                    <a:pt x="228" y="0"/>
                    <a:pt x="228" y="0"/>
                  </a:cubicBezTo>
                  <a:cubicBezTo>
                    <a:pt x="102" y="0"/>
                    <a:pt x="0" y="102"/>
                    <a:pt x="0" y="228"/>
                  </a:cubicBezTo>
                  <a:cubicBezTo>
                    <a:pt x="0" y="291"/>
                    <a:pt x="25" y="348"/>
                    <a:pt x="66" y="390"/>
                  </a:cubicBezTo>
                  <a:cubicBezTo>
                    <a:pt x="108" y="431"/>
                    <a:pt x="165" y="456"/>
                    <a:pt x="228" y="456"/>
                  </a:cubicBezTo>
                  <a:lnTo>
                    <a:pt x="582" y="0"/>
                  </a:lnTo>
                  <a:close/>
                </a:path>
              </a:pathLst>
            </a:custGeom>
            <a:solidFill>
              <a:srgbClr val="41404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25" name="Google Shape;905;p19">
              <a:extLst>
                <a:ext uri="{FF2B5EF4-FFF2-40B4-BE49-F238E27FC236}">
                  <a16:creationId xmlns:a16="http://schemas.microsoft.com/office/drawing/2014/main" id="{9C6BF641-981A-DE5A-859C-4D7AE7264CB8}"/>
                </a:ext>
              </a:extLst>
            </p:cNvPr>
            <p:cNvSpPr/>
            <p:nvPr/>
          </p:nvSpPr>
          <p:spPr>
            <a:xfrm>
              <a:off x="5934075" y="4621213"/>
              <a:ext cx="1220788" cy="950913"/>
            </a:xfrm>
            <a:custGeom>
              <a:avLst/>
              <a:gdLst/>
              <a:ahLst/>
              <a:cxnLst/>
              <a:rect l="l" t="t" r="r" b="b"/>
              <a:pathLst>
                <a:path w="582" h="456" extrusionOk="0">
                  <a:moveTo>
                    <a:pt x="582" y="456"/>
                  </a:moveTo>
                  <a:cubicBezTo>
                    <a:pt x="228" y="456"/>
                    <a:pt x="228" y="456"/>
                    <a:pt x="228" y="456"/>
                  </a:cubicBezTo>
                  <a:cubicBezTo>
                    <a:pt x="102" y="456"/>
                    <a:pt x="0" y="354"/>
                    <a:pt x="0" y="228"/>
                  </a:cubicBezTo>
                  <a:cubicBezTo>
                    <a:pt x="0" y="165"/>
                    <a:pt x="25" y="108"/>
                    <a:pt x="66" y="67"/>
                  </a:cubicBezTo>
                  <a:cubicBezTo>
                    <a:pt x="108" y="26"/>
                    <a:pt x="165" y="0"/>
                    <a:pt x="228" y="0"/>
                  </a:cubicBezTo>
                  <a:lnTo>
                    <a:pt x="582" y="456"/>
                  </a:ln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26" name="Google Shape;906;p19">
              <a:extLst>
                <a:ext uri="{FF2B5EF4-FFF2-40B4-BE49-F238E27FC236}">
                  <a16:creationId xmlns:a16="http://schemas.microsoft.com/office/drawing/2014/main" id="{2A68E55C-137F-1040-7301-E4AF0A1796A2}"/>
                </a:ext>
              </a:extLst>
            </p:cNvPr>
            <p:cNvSpPr/>
            <p:nvPr/>
          </p:nvSpPr>
          <p:spPr>
            <a:xfrm>
              <a:off x="3816350" y="4538663"/>
              <a:ext cx="2122488" cy="560388"/>
            </a:xfrm>
            <a:custGeom>
              <a:avLst/>
              <a:gdLst/>
              <a:ahLst/>
              <a:cxnLst/>
              <a:rect l="l" t="t" r="r" b="b"/>
              <a:pathLst>
                <a:path w="1013" h="268" extrusionOk="0">
                  <a:moveTo>
                    <a:pt x="1011" y="264"/>
                  </a:moveTo>
                  <a:cubicBezTo>
                    <a:pt x="229" y="264"/>
                    <a:pt x="229" y="264"/>
                    <a:pt x="229" y="264"/>
                  </a:cubicBezTo>
                  <a:cubicBezTo>
                    <a:pt x="4" y="1"/>
                    <a:pt x="4" y="1"/>
                    <a:pt x="4" y="1"/>
                  </a:cubicBezTo>
                  <a:cubicBezTo>
                    <a:pt x="3" y="0"/>
                    <a:pt x="2" y="0"/>
                    <a:pt x="1" y="1"/>
                  </a:cubicBezTo>
                  <a:cubicBezTo>
                    <a:pt x="0" y="2"/>
                    <a:pt x="0" y="3"/>
                    <a:pt x="1" y="4"/>
                  </a:cubicBezTo>
                  <a:cubicBezTo>
                    <a:pt x="227" y="267"/>
                    <a:pt x="227" y="267"/>
                    <a:pt x="227" y="267"/>
                  </a:cubicBezTo>
                  <a:cubicBezTo>
                    <a:pt x="227" y="268"/>
                    <a:pt x="228" y="268"/>
                    <a:pt x="228" y="268"/>
                  </a:cubicBezTo>
                  <a:cubicBezTo>
                    <a:pt x="1011" y="268"/>
                    <a:pt x="1011" y="268"/>
                    <a:pt x="1011" y="268"/>
                  </a:cubicBezTo>
                  <a:cubicBezTo>
                    <a:pt x="1012" y="268"/>
                    <a:pt x="1013" y="267"/>
                    <a:pt x="1013" y="266"/>
                  </a:cubicBezTo>
                  <a:cubicBezTo>
                    <a:pt x="1013" y="265"/>
                    <a:pt x="1012" y="264"/>
                    <a:pt x="1011" y="264"/>
                  </a:cubicBezTo>
                  <a:close/>
                </a:path>
              </a:pathLst>
            </a:custGeom>
            <a:solidFill>
              <a:srgbClr val="58595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5127" name="Google Shape;894;p19">
            <a:extLst>
              <a:ext uri="{FF2B5EF4-FFF2-40B4-BE49-F238E27FC236}">
                <a16:creationId xmlns:a16="http://schemas.microsoft.com/office/drawing/2014/main" id="{65619DE7-5CE3-E0BC-0092-9593EA325152}"/>
              </a:ext>
            </a:extLst>
          </p:cNvPr>
          <p:cNvSpPr txBox="1"/>
          <p:nvPr/>
        </p:nvSpPr>
        <p:spPr>
          <a:xfrm>
            <a:off x="5256239" y="4204226"/>
            <a:ext cx="3517278" cy="615513"/>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n-US" sz="1700" b="0" i="0" u="none" strike="noStrike" cap="none">
                <a:solidFill>
                  <a:schemeClr val="lt1"/>
                </a:solidFill>
                <a:latin typeface="+mn-lt"/>
                <a:ea typeface="Oi"/>
                <a:cs typeface="Oi"/>
                <a:sym typeface="Oi"/>
              </a:rPr>
              <a:t>Tăng tốc độ truy cập, xử lý nhanh với lưu lượng người dùng lớn</a:t>
            </a:r>
            <a:endParaRPr sz="1700" b="0" i="0" u="none" strike="noStrike" cap="none">
              <a:solidFill>
                <a:schemeClr val="lt1"/>
              </a:solidFill>
              <a:latin typeface="+mn-lt"/>
              <a:ea typeface="Oi"/>
              <a:cs typeface="Oi"/>
              <a:sym typeface="Oi"/>
            </a:endParaRPr>
          </a:p>
        </p:txBody>
      </p:sp>
    </p:spTree>
    <p:extLst>
      <p:ext uri="{BB962C8B-B14F-4D97-AF65-F5344CB8AC3E}">
        <p14:creationId xmlns:p14="http://schemas.microsoft.com/office/powerpoint/2010/main" val="1010823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2"/>
                                        </p:tgtEl>
                                        <p:attrNameLst>
                                          <p:attrName>style.visibility</p:attrName>
                                        </p:attrNameLst>
                                      </p:cBhvr>
                                      <p:to>
                                        <p:strVal val="visible"/>
                                      </p:to>
                                    </p:set>
                                    <p:animEffect transition="in" filter="fade">
                                      <p:cBhvr>
                                        <p:cTn id="7" dur="500"/>
                                        <p:tgtEl>
                                          <p:spTgt spid="56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69"/>
                                        </p:tgtEl>
                                        <p:attrNameLst>
                                          <p:attrName>style.visibility</p:attrName>
                                        </p:attrNameLst>
                                      </p:cBhvr>
                                      <p:to>
                                        <p:strVal val="visible"/>
                                      </p:to>
                                    </p:set>
                                    <p:animEffect transition="in" filter="fade">
                                      <p:cBhvr>
                                        <p:cTn id="12" dur="500"/>
                                        <p:tgtEl>
                                          <p:spTgt spid="56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120"/>
                                        </p:tgtEl>
                                        <p:attrNameLst>
                                          <p:attrName>style.visibility</p:attrName>
                                        </p:attrNameLst>
                                      </p:cBhvr>
                                      <p:to>
                                        <p:strVal val="visible"/>
                                      </p:to>
                                    </p:set>
                                    <p:animEffect transition="in" filter="fade">
                                      <p:cBhvr>
                                        <p:cTn id="17" dur="500"/>
                                        <p:tgtEl>
                                          <p:spTgt spid="5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sp>
        <p:nvSpPr>
          <p:cNvPr id="1012" name="Google Shape;1012;p69"/>
          <p:cNvSpPr txBox="1">
            <a:spLocks noGrp="1"/>
          </p:cNvSpPr>
          <p:nvPr>
            <p:ph type="title"/>
          </p:nvPr>
        </p:nvSpPr>
        <p:spPr>
          <a:xfrm>
            <a:off x="342000" y="3408879"/>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b="1">
                <a:solidFill>
                  <a:srgbClr val="4E6E9A"/>
                </a:solidFill>
              </a:rPr>
              <a:t>THANK YOU</a:t>
            </a:r>
            <a:br>
              <a:rPr lang="en" sz="3600" b="1">
                <a:solidFill>
                  <a:srgbClr val="4E6E9A"/>
                </a:solidFill>
              </a:rPr>
            </a:br>
            <a:r>
              <a:rPr lang="en" sz="3600" b="1">
                <a:solidFill>
                  <a:srgbClr val="4E6E9A"/>
                </a:solidFill>
              </a:rPr>
              <a:t>FOR WATCHING</a:t>
            </a:r>
            <a:endParaRPr/>
          </a:p>
        </p:txBody>
      </p:sp>
      <p:sp>
        <p:nvSpPr>
          <p:cNvPr id="5" name="Google Shape;519;p54">
            <a:extLst>
              <a:ext uri="{FF2B5EF4-FFF2-40B4-BE49-F238E27FC236}">
                <a16:creationId xmlns:a16="http://schemas.microsoft.com/office/drawing/2014/main" id="{F6B171E5-B8C6-4F79-BBBD-C504FC51D361}"/>
              </a:ext>
            </a:extLst>
          </p:cNvPr>
          <p:cNvSpPr txBox="1">
            <a:spLocks/>
          </p:cNvSpPr>
          <p:nvPr/>
        </p:nvSpPr>
        <p:spPr>
          <a:xfrm>
            <a:off x="204114" y="1161921"/>
            <a:ext cx="3313250" cy="17067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Muli"/>
              <a:buChar char="●"/>
              <a:defRPr sz="1800" b="0" i="0" u="none" strike="noStrike" cap="none">
                <a:solidFill>
                  <a:schemeClr val="dk2"/>
                </a:solidFill>
                <a:latin typeface="Muli"/>
                <a:ea typeface="Muli"/>
                <a:cs typeface="Muli"/>
                <a:sym typeface="Muli"/>
              </a:defRPr>
            </a:lvl1pPr>
            <a:lvl2pPr marL="914400" marR="0" lvl="1"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2pPr>
            <a:lvl3pPr marL="1371600" marR="0" lvl="2"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3pPr>
            <a:lvl4pPr marL="1828800" marR="0" lvl="3"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4pPr>
            <a:lvl5pPr marL="2286000" marR="0" lvl="4"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5pPr>
            <a:lvl6pPr marL="2743200" marR="0" lvl="5"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6pPr>
            <a:lvl7pPr marL="3200400" marR="0" lvl="6"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7pPr>
            <a:lvl8pPr marL="3657600" marR="0" lvl="7" indent="-317500" algn="l" rtl="0">
              <a:lnSpc>
                <a:spcPct val="115000"/>
              </a:lnSpc>
              <a:spcBef>
                <a:spcPts val="1600"/>
              </a:spcBef>
              <a:spcAft>
                <a:spcPts val="0"/>
              </a:spcAft>
              <a:buClr>
                <a:schemeClr val="dk2"/>
              </a:buClr>
              <a:buSzPts val="1400"/>
              <a:buFont typeface="Muli"/>
              <a:buChar char="○"/>
              <a:defRPr sz="1400" b="0" i="0" u="none" strike="noStrike" cap="none">
                <a:solidFill>
                  <a:schemeClr val="dk2"/>
                </a:solidFill>
                <a:latin typeface="Muli"/>
                <a:ea typeface="Muli"/>
                <a:cs typeface="Muli"/>
                <a:sym typeface="Muli"/>
              </a:defRPr>
            </a:lvl8pPr>
            <a:lvl9pPr marL="4114800" marR="0" lvl="8" indent="-317500" algn="l" rtl="0">
              <a:lnSpc>
                <a:spcPct val="115000"/>
              </a:lnSpc>
              <a:spcBef>
                <a:spcPts val="1600"/>
              </a:spcBef>
              <a:spcAft>
                <a:spcPts val="1600"/>
              </a:spcAft>
              <a:buClr>
                <a:schemeClr val="dk2"/>
              </a:buClr>
              <a:buSzPts val="1400"/>
              <a:buFont typeface="Muli"/>
              <a:buChar char="■"/>
              <a:defRPr sz="1400" b="0" i="0" u="none" strike="noStrike" cap="none">
                <a:solidFill>
                  <a:schemeClr val="dk2"/>
                </a:solidFill>
                <a:latin typeface="Muli"/>
                <a:ea typeface="Muli"/>
                <a:cs typeface="Muli"/>
                <a:sym typeface="Muli"/>
              </a:defRPr>
            </a:lvl9pPr>
          </a:lstStyle>
          <a:p>
            <a:pPr marL="114300" indent="0" algn="just">
              <a:buNone/>
            </a:pPr>
            <a:r>
              <a:rPr lang="en-US" sz="2000"/>
              <a:t>Em xin chân thành cảm ơn hội đồng thầy cô đã lắng nghe và theo dõi bài báo cáo sản phẩm của em.</a:t>
            </a:r>
          </a:p>
        </p:txBody>
      </p:sp>
    </p:spTree>
    <p:extLst>
      <p:ext uri="{BB962C8B-B14F-4D97-AF65-F5344CB8AC3E}">
        <p14:creationId xmlns:p14="http://schemas.microsoft.com/office/powerpoint/2010/main" val="775730868"/>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 name="Title 2">
            <a:extLst>
              <a:ext uri="{FF2B5EF4-FFF2-40B4-BE49-F238E27FC236}">
                <a16:creationId xmlns:a16="http://schemas.microsoft.com/office/drawing/2014/main" id="{953994F5-075D-BAEF-E2FE-2F44EA92798C}"/>
              </a:ext>
            </a:extLst>
          </p:cNvPr>
          <p:cNvSpPr>
            <a:spLocks noGrp="1"/>
          </p:cNvSpPr>
          <p:nvPr>
            <p:ph type="title"/>
          </p:nvPr>
        </p:nvSpPr>
        <p:spPr/>
        <p:txBody>
          <a:bodyPr/>
          <a:lstStyle/>
          <a:p>
            <a:r>
              <a:rPr lang="en-US">
                <a:latin typeface="Montserrat SemiBold" panose="00000700000000000000" pitchFamily="2" charset="0"/>
              </a:rPr>
              <a:t>Nội dung chính</a:t>
            </a:r>
          </a:p>
        </p:txBody>
      </p:sp>
      <p:grpSp>
        <p:nvGrpSpPr>
          <p:cNvPr id="326" name="Google Shape;326;p45"/>
          <p:cNvGrpSpPr/>
          <p:nvPr/>
        </p:nvGrpSpPr>
        <p:grpSpPr>
          <a:xfrm>
            <a:off x="513116" y="1177375"/>
            <a:ext cx="278152" cy="345818"/>
            <a:chOff x="0" y="46600"/>
            <a:chExt cx="3121800" cy="5004600"/>
          </a:xfrm>
        </p:grpSpPr>
        <p:sp>
          <p:nvSpPr>
            <p:cNvPr id="327" name="Google Shape;327;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ontserrat" panose="00000500000000000000" pitchFamily="2" charset="0"/>
              </a:endParaRPr>
            </a:p>
          </p:txBody>
        </p:sp>
        <p:sp>
          <p:nvSpPr>
            <p:cNvPr id="328" name="Google Shape;328;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ontserrat" panose="00000500000000000000" pitchFamily="2" charset="0"/>
              </a:endParaRPr>
            </a:p>
          </p:txBody>
        </p:sp>
        <p:sp>
          <p:nvSpPr>
            <p:cNvPr id="329" name="Google Shape;329;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ontserrat" panose="00000500000000000000" pitchFamily="2" charset="0"/>
              </a:endParaRPr>
            </a:p>
          </p:txBody>
        </p:sp>
      </p:grpSp>
      <p:sp>
        <p:nvSpPr>
          <p:cNvPr id="330" name="Google Shape;330;p45"/>
          <p:cNvSpPr txBox="1"/>
          <p:nvPr/>
        </p:nvSpPr>
        <p:spPr>
          <a:xfrm>
            <a:off x="791268" y="1118572"/>
            <a:ext cx="4375092"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rgbClr val="434343"/>
                </a:solidFill>
                <a:latin typeface="Montserrat" panose="00000500000000000000" pitchFamily="2" charset="0"/>
                <a:ea typeface="Muli"/>
                <a:cs typeface="Muli"/>
                <a:sym typeface="Muli"/>
              </a:rPr>
              <a:t>1. Tổng quan và công nghệ</a:t>
            </a:r>
            <a:endParaRPr sz="2200" b="1">
              <a:solidFill>
                <a:srgbClr val="434343"/>
              </a:solidFill>
              <a:latin typeface="Montserrat" panose="00000500000000000000" pitchFamily="2" charset="0"/>
              <a:ea typeface="Muli"/>
              <a:cs typeface="Muli"/>
              <a:sym typeface="Muli"/>
            </a:endParaRPr>
          </a:p>
        </p:txBody>
      </p:sp>
      <p:grpSp>
        <p:nvGrpSpPr>
          <p:cNvPr id="335" name="Google Shape;335;p45"/>
          <p:cNvGrpSpPr/>
          <p:nvPr/>
        </p:nvGrpSpPr>
        <p:grpSpPr>
          <a:xfrm>
            <a:off x="513116" y="1979450"/>
            <a:ext cx="278152" cy="345818"/>
            <a:chOff x="0" y="46600"/>
            <a:chExt cx="3121800" cy="5004600"/>
          </a:xfrm>
        </p:grpSpPr>
        <p:sp>
          <p:nvSpPr>
            <p:cNvPr id="336" name="Google Shape;336;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ontserrat" panose="00000500000000000000" pitchFamily="2" charset="0"/>
              </a:endParaRPr>
            </a:p>
          </p:txBody>
        </p:sp>
        <p:sp>
          <p:nvSpPr>
            <p:cNvPr id="337" name="Google Shape;337;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ontserrat" panose="00000500000000000000" pitchFamily="2" charset="0"/>
              </a:endParaRPr>
            </a:p>
          </p:txBody>
        </p:sp>
        <p:sp>
          <p:nvSpPr>
            <p:cNvPr id="338" name="Google Shape;338;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ontserrat" panose="00000500000000000000" pitchFamily="2" charset="0"/>
              </a:endParaRPr>
            </a:p>
          </p:txBody>
        </p:sp>
      </p:grpSp>
      <p:grpSp>
        <p:nvGrpSpPr>
          <p:cNvPr id="339" name="Google Shape;339;p45"/>
          <p:cNvGrpSpPr/>
          <p:nvPr/>
        </p:nvGrpSpPr>
        <p:grpSpPr>
          <a:xfrm>
            <a:off x="513116" y="2781525"/>
            <a:ext cx="278152" cy="345818"/>
            <a:chOff x="0" y="46600"/>
            <a:chExt cx="3121800" cy="5004600"/>
          </a:xfrm>
        </p:grpSpPr>
        <p:sp>
          <p:nvSpPr>
            <p:cNvPr id="340" name="Google Shape;340;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ontserrat" panose="00000500000000000000" pitchFamily="2" charset="0"/>
              </a:endParaRPr>
            </a:p>
          </p:txBody>
        </p:sp>
        <p:sp>
          <p:nvSpPr>
            <p:cNvPr id="341" name="Google Shape;341;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ontserrat" panose="00000500000000000000" pitchFamily="2" charset="0"/>
              </a:endParaRPr>
            </a:p>
          </p:txBody>
        </p:sp>
        <p:sp>
          <p:nvSpPr>
            <p:cNvPr id="342" name="Google Shape;342;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ontserrat" panose="00000500000000000000" pitchFamily="2" charset="0"/>
              </a:endParaRPr>
            </a:p>
          </p:txBody>
        </p:sp>
      </p:grpSp>
      <p:grpSp>
        <p:nvGrpSpPr>
          <p:cNvPr id="343" name="Google Shape;343;p45"/>
          <p:cNvGrpSpPr/>
          <p:nvPr/>
        </p:nvGrpSpPr>
        <p:grpSpPr>
          <a:xfrm>
            <a:off x="513116" y="3583600"/>
            <a:ext cx="278152" cy="345818"/>
            <a:chOff x="0" y="46600"/>
            <a:chExt cx="3121800" cy="5004600"/>
          </a:xfrm>
        </p:grpSpPr>
        <p:sp>
          <p:nvSpPr>
            <p:cNvPr id="344" name="Google Shape;344;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ontserrat" panose="00000500000000000000" pitchFamily="2" charset="0"/>
              </a:endParaRPr>
            </a:p>
          </p:txBody>
        </p:sp>
        <p:sp>
          <p:nvSpPr>
            <p:cNvPr id="345" name="Google Shape;345;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ontserrat" panose="00000500000000000000" pitchFamily="2" charset="0"/>
              </a:endParaRPr>
            </a:p>
          </p:txBody>
        </p:sp>
        <p:sp>
          <p:nvSpPr>
            <p:cNvPr id="346" name="Google Shape;346;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ontserrat" panose="00000500000000000000" pitchFamily="2" charset="0"/>
              </a:endParaRPr>
            </a:p>
          </p:txBody>
        </p:sp>
      </p:grpSp>
      <p:sp>
        <p:nvSpPr>
          <p:cNvPr id="7" name="Google Shape;330;p45">
            <a:extLst>
              <a:ext uri="{FF2B5EF4-FFF2-40B4-BE49-F238E27FC236}">
                <a16:creationId xmlns:a16="http://schemas.microsoft.com/office/drawing/2014/main" id="{831F9CCE-0582-F8CD-D66A-6E9257A74EF7}"/>
              </a:ext>
            </a:extLst>
          </p:cNvPr>
          <p:cNvSpPr txBox="1"/>
          <p:nvPr/>
        </p:nvSpPr>
        <p:spPr>
          <a:xfrm>
            <a:off x="791268" y="1937818"/>
            <a:ext cx="5106612"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rgbClr val="434343"/>
                </a:solidFill>
                <a:latin typeface="Montserrat" panose="00000500000000000000" pitchFamily="2" charset="0"/>
                <a:ea typeface="Muli"/>
                <a:cs typeface="Muli"/>
                <a:sym typeface="Muli"/>
              </a:rPr>
              <a:t>2. Phân tích thiết kế hệ thống</a:t>
            </a:r>
            <a:endParaRPr sz="2200" b="1">
              <a:solidFill>
                <a:srgbClr val="434343"/>
              </a:solidFill>
              <a:latin typeface="Montserrat" panose="00000500000000000000" pitchFamily="2" charset="0"/>
              <a:ea typeface="Muli"/>
              <a:cs typeface="Muli"/>
              <a:sym typeface="Muli"/>
            </a:endParaRPr>
          </a:p>
        </p:txBody>
      </p:sp>
      <p:sp>
        <p:nvSpPr>
          <p:cNvPr id="8" name="Google Shape;330;p45">
            <a:extLst>
              <a:ext uri="{FF2B5EF4-FFF2-40B4-BE49-F238E27FC236}">
                <a16:creationId xmlns:a16="http://schemas.microsoft.com/office/drawing/2014/main" id="{1E66661D-E290-3D47-59BD-8F00B64CA7A9}"/>
              </a:ext>
            </a:extLst>
          </p:cNvPr>
          <p:cNvSpPr txBox="1"/>
          <p:nvPr/>
        </p:nvSpPr>
        <p:spPr>
          <a:xfrm>
            <a:off x="791268" y="2710289"/>
            <a:ext cx="4870392"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rgbClr val="434343"/>
                </a:solidFill>
                <a:latin typeface="Montserrat" panose="00000500000000000000" pitchFamily="2" charset="0"/>
                <a:ea typeface="Muli"/>
                <a:cs typeface="Muli"/>
                <a:sym typeface="Muli"/>
              </a:rPr>
              <a:t>3. Demo sản phẩm và kiểm thử</a:t>
            </a:r>
            <a:endParaRPr sz="2200" b="1">
              <a:solidFill>
                <a:srgbClr val="434343"/>
              </a:solidFill>
              <a:latin typeface="Montserrat" panose="00000500000000000000" pitchFamily="2" charset="0"/>
              <a:ea typeface="Muli"/>
              <a:cs typeface="Muli"/>
              <a:sym typeface="Muli"/>
            </a:endParaRPr>
          </a:p>
        </p:txBody>
      </p:sp>
      <p:sp>
        <p:nvSpPr>
          <p:cNvPr id="9" name="Google Shape;330;p45">
            <a:extLst>
              <a:ext uri="{FF2B5EF4-FFF2-40B4-BE49-F238E27FC236}">
                <a16:creationId xmlns:a16="http://schemas.microsoft.com/office/drawing/2014/main" id="{F944F1BE-00AF-B603-6A4E-4AC3EA6E1E84}"/>
              </a:ext>
            </a:extLst>
          </p:cNvPr>
          <p:cNvSpPr txBox="1"/>
          <p:nvPr/>
        </p:nvSpPr>
        <p:spPr>
          <a:xfrm>
            <a:off x="791268" y="3531871"/>
            <a:ext cx="3780732"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rgbClr val="434343"/>
                </a:solidFill>
                <a:latin typeface="Montserrat" panose="00000500000000000000" pitchFamily="2" charset="0"/>
                <a:ea typeface="Muli"/>
                <a:cs typeface="Muli"/>
                <a:sym typeface="Muli"/>
              </a:rPr>
              <a:t>4. Kết luận</a:t>
            </a:r>
            <a:endParaRPr sz="2200" b="1">
              <a:solidFill>
                <a:srgbClr val="434343"/>
              </a:solidFill>
              <a:latin typeface="Montserrat" panose="00000500000000000000" pitchFamily="2" charset="0"/>
              <a:ea typeface="Muli"/>
              <a:cs typeface="Muli"/>
              <a:sym typeface="Muli"/>
            </a:endParaRPr>
          </a:p>
        </p:txBody>
      </p:sp>
      <p:pic>
        <p:nvPicPr>
          <p:cNvPr id="11" name="Google Shape;51;gae2b895539_2_0">
            <a:extLst>
              <a:ext uri="{FF2B5EF4-FFF2-40B4-BE49-F238E27FC236}">
                <a16:creationId xmlns:a16="http://schemas.microsoft.com/office/drawing/2014/main" id="{C77C888B-E6AC-48A5-130D-0A2801B9B67A}"/>
              </a:ext>
            </a:extLst>
          </p:cNvPr>
          <p:cNvPicPr preferRelativeResize="0"/>
          <p:nvPr/>
        </p:nvPicPr>
        <p:blipFill rotWithShape="1">
          <a:blip r:embed="rId3">
            <a:alphaModFix/>
          </a:blip>
          <a:srcRect/>
          <a:stretch/>
        </p:blipFill>
        <p:spPr>
          <a:xfrm>
            <a:off x="5230906" y="1129547"/>
            <a:ext cx="3449170" cy="3455590"/>
          </a:xfrm>
          <a:prstGeom prst="rect">
            <a:avLst/>
          </a:prstGeom>
          <a:noFill/>
          <a:ln>
            <a:noFill/>
          </a:ln>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26"/>
                                        </p:tgtEl>
                                        <p:attrNameLst>
                                          <p:attrName>style.visibility</p:attrName>
                                        </p:attrNameLst>
                                      </p:cBhvr>
                                      <p:to>
                                        <p:strVal val="visible"/>
                                      </p:to>
                                    </p:set>
                                    <p:anim calcmode="lin" valueType="num">
                                      <p:cBhvr additive="base">
                                        <p:cTn id="7" dur="500" fill="hold"/>
                                        <p:tgtEl>
                                          <p:spTgt spid="326"/>
                                        </p:tgtEl>
                                        <p:attrNameLst>
                                          <p:attrName>ppt_x</p:attrName>
                                        </p:attrNameLst>
                                      </p:cBhvr>
                                      <p:tavLst>
                                        <p:tav tm="0">
                                          <p:val>
                                            <p:strVal val="#ppt_x"/>
                                          </p:val>
                                        </p:tav>
                                        <p:tav tm="100000">
                                          <p:val>
                                            <p:strVal val="#ppt_x"/>
                                          </p:val>
                                        </p:tav>
                                      </p:tavLst>
                                    </p:anim>
                                    <p:anim calcmode="lin" valueType="num">
                                      <p:cBhvr additive="base">
                                        <p:cTn id="8" dur="500" fill="hold"/>
                                        <p:tgtEl>
                                          <p:spTgt spid="32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30"/>
                                        </p:tgtEl>
                                        <p:attrNameLst>
                                          <p:attrName>style.visibility</p:attrName>
                                        </p:attrNameLst>
                                      </p:cBhvr>
                                      <p:to>
                                        <p:strVal val="visible"/>
                                      </p:to>
                                    </p:set>
                                    <p:anim calcmode="lin" valueType="num">
                                      <p:cBhvr additive="base">
                                        <p:cTn id="11" dur="500" fill="hold"/>
                                        <p:tgtEl>
                                          <p:spTgt spid="330"/>
                                        </p:tgtEl>
                                        <p:attrNameLst>
                                          <p:attrName>ppt_x</p:attrName>
                                        </p:attrNameLst>
                                      </p:cBhvr>
                                      <p:tavLst>
                                        <p:tav tm="0">
                                          <p:val>
                                            <p:strVal val="#ppt_x"/>
                                          </p:val>
                                        </p:tav>
                                        <p:tav tm="100000">
                                          <p:val>
                                            <p:strVal val="#ppt_x"/>
                                          </p:val>
                                        </p:tav>
                                      </p:tavLst>
                                    </p:anim>
                                    <p:anim calcmode="lin" valueType="num">
                                      <p:cBhvr additive="base">
                                        <p:cTn id="12" dur="500" fill="hold"/>
                                        <p:tgtEl>
                                          <p:spTgt spid="33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35"/>
                                        </p:tgtEl>
                                        <p:attrNameLst>
                                          <p:attrName>style.visibility</p:attrName>
                                        </p:attrNameLst>
                                      </p:cBhvr>
                                      <p:to>
                                        <p:strVal val="visible"/>
                                      </p:to>
                                    </p:set>
                                    <p:anim calcmode="lin" valueType="num">
                                      <p:cBhvr additive="base">
                                        <p:cTn id="17" dur="500" fill="hold"/>
                                        <p:tgtEl>
                                          <p:spTgt spid="335"/>
                                        </p:tgtEl>
                                        <p:attrNameLst>
                                          <p:attrName>ppt_x</p:attrName>
                                        </p:attrNameLst>
                                      </p:cBhvr>
                                      <p:tavLst>
                                        <p:tav tm="0">
                                          <p:val>
                                            <p:strVal val="#ppt_x"/>
                                          </p:val>
                                        </p:tav>
                                        <p:tav tm="100000">
                                          <p:val>
                                            <p:strVal val="#ppt_x"/>
                                          </p:val>
                                        </p:tav>
                                      </p:tavLst>
                                    </p:anim>
                                    <p:anim calcmode="lin" valueType="num">
                                      <p:cBhvr additive="base">
                                        <p:cTn id="18" dur="500" fill="hold"/>
                                        <p:tgtEl>
                                          <p:spTgt spid="335"/>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39"/>
                                        </p:tgtEl>
                                        <p:attrNameLst>
                                          <p:attrName>style.visibility</p:attrName>
                                        </p:attrNameLst>
                                      </p:cBhvr>
                                      <p:to>
                                        <p:strVal val="visible"/>
                                      </p:to>
                                    </p:set>
                                    <p:anim calcmode="lin" valueType="num">
                                      <p:cBhvr additive="base">
                                        <p:cTn id="31" dur="500" fill="hold"/>
                                        <p:tgtEl>
                                          <p:spTgt spid="339"/>
                                        </p:tgtEl>
                                        <p:attrNameLst>
                                          <p:attrName>ppt_x</p:attrName>
                                        </p:attrNameLst>
                                      </p:cBhvr>
                                      <p:tavLst>
                                        <p:tav tm="0">
                                          <p:val>
                                            <p:strVal val="#ppt_x"/>
                                          </p:val>
                                        </p:tav>
                                        <p:tav tm="100000">
                                          <p:val>
                                            <p:strVal val="#ppt_x"/>
                                          </p:val>
                                        </p:tav>
                                      </p:tavLst>
                                    </p:anim>
                                    <p:anim calcmode="lin" valueType="num">
                                      <p:cBhvr additive="base">
                                        <p:cTn id="32" dur="500" fill="hold"/>
                                        <p:tgtEl>
                                          <p:spTgt spid="33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fill="hold"/>
                                        <p:tgtEl>
                                          <p:spTgt spid="9"/>
                                        </p:tgtEl>
                                        <p:attrNameLst>
                                          <p:attrName>ppt_x</p:attrName>
                                        </p:attrNameLst>
                                      </p:cBhvr>
                                      <p:tavLst>
                                        <p:tav tm="0">
                                          <p:val>
                                            <p:strVal val="#ppt_x"/>
                                          </p:val>
                                        </p:tav>
                                        <p:tav tm="100000">
                                          <p:val>
                                            <p:strVal val="#ppt_x"/>
                                          </p:val>
                                        </p:tav>
                                      </p:tavLst>
                                    </p:anim>
                                    <p:anim calcmode="lin" valueType="num">
                                      <p:cBhvr additive="base">
                                        <p:cTn id="38" dur="500" fill="hold"/>
                                        <p:tgtEl>
                                          <p:spTgt spid="9"/>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43"/>
                                        </p:tgtEl>
                                        <p:attrNameLst>
                                          <p:attrName>style.visibility</p:attrName>
                                        </p:attrNameLst>
                                      </p:cBhvr>
                                      <p:to>
                                        <p:strVal val="visible"/>
                                      </p:to>
                                    </p:set>
                                    <p:anim calcmode="lin" valueType="num">
                                      <p:cBhvr additive="base">
                                        <p:cTn id="41" dur="500" fill="hold"/>
                                        <p:tgtEl>
                                          <p:spTgt spid="343"/>
                                        </p:tgtEl>
                                        <p:attrNameLst>
                                          <p:attrName>ppt_x</p:attrName>
                                        </p:attrNameLst>
                                      </p:cBhvr>
                                      <p:tavLst>
                                        <p:tav tm="0">
                                          <p:val>
                                            <p:strVal val="#ppt_x"/>
                                          </p:val>
                                        </p:tav>
                                        <p:tav tm="100000">
                                          <p:val>
                                            <p:strVal val="#ppt_x"/>
                                          </p:val>
                                        </p:tav>
                                      </p:tavLst>
                                    </p:anim>
                                    <p:anim calcmode="lin" valueType="num">
                                      <p:cBhvr additive="base">
                                        <p:cTn id="42" dur="500" fill="hold"/>
                                        <p:tgtEl>
                                          <p:spTgt spid="34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0" grpId="0"/>
      <p:bldP spid="7" grpId="0"/>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AAD9B-433B-394E-B6E2-6FC1ECB1A489}"/>
              </a:ext>
            </a:extLst>
          </p:cNvPr>
          <p:cNvSpPr>
            <a:spLocks noGrp="1"/>
          </p:cNvSpPr>
          <p:nvPr>
            <p:ph type="title"/>
          </p:nvPr>
        </p:nvSpPr>
        <p:spPr/>
        <p:txBody>
          <a:bodyPr/>
          <a:lstStyle/>
          <a:p>
            <a:r>
              <a:rPr lang="en-US"/>
              <a:t>1. TỔNG QUAN VÀ CÔNG NGHỆ</a:t>
            </a:r>
          </a:p>
        </p:txBody>
      </p:sp>
      <p:sp>
        <p:nvSpPr>
          <p:cNvPr id="3" name="Text Placeholder 2">
            <a:extLst>
              <a:ext uri="{FF2B5EF4-FFF2-40B4-BE49-F238E27FC236}">
                <a16:creationId xmlns:a16="http://schemas.microsoft.com/office/drawing/2014/main" id="{7F686C91-DBE5-FA3E-CB5E-E4D0FD5C3806}"/>
              </a:ext>
            </a:extLst>
          </p:cNvPr>
          <p:cNvSpPr>
            <a:spLocks noGrp="1"/>
          </p:cNvSpPr>
          <p:nvPr>
            <p:ph type="body" idx="1"/>
          </p:nvPr>
        </p:nvSpPr>
        <p:spPr>
          <a:xfrm>
            <a:off x="370483" y="1341225"/>
            <a:ext cx="4744712" cy="2872843"/>
          </a:xfrm>
        </p:spPr>
        <p:txBody>
          <a:bodyPr/>
          <a:lstStyle/>
          <a:p>
            <a:pPr marL="114300" indent="0" algn="just">
              <a:buNone/>
            </a:pPr>
            <a:r>
              <a:rPr lang="en-US" sz="2000">
                <a:solidFill>
                  <a:schemeClr val="tx1">
                    <a:lumMod val="85000"/>
                    <a:lumOff val="15000"/>
                  </a:schemeClr>
                </a:solidFill>
              </a:rPr>
              <a:t>Lý do chọn đề tài: </a:t>
            </a:r>
          </a:p>
          <a:p>
            <a:pPr algn="just">
              <a:buFontTx/>
              <a:buChar char="-"/>
            </a:pPr>
            <a:r>
              <a:rPr lang="en-US" sz="2000">
                <a:solidFill>
                  <a:schemeClr val="tx1">
                    <a:lumMod val="85000"/>
                    <a:lumOff val="15000"/>
                  </a:schemeClr>
                </a:solidFill>
              </a:rPr>
              <a:t>Thực trạng: khách hàng phải xếp hàng tại quầy để mua vé.</a:t>
            </a:r>
          </a:p>
          <a:p>
            <a:pPr algn="just">
              <a:buFontTx/>
              <a:buChar char="-"/>
            </a:pPr>
            <a:r>
              <a:rPr lang="en-US" sz="2000">
                <a:solidFill>
                  <a:schemeClr val="tx1">
                    <a:lumMod val="85000"/>
                    <a:lumOff val="15000"/>
                  </a:schemeClr>
                </a:solidFill>
              </a:rPr>
              <a:t>Công nghệ ngày càng phát triển.</a:t>
            </a:r>
          </a:p>
          <a:p>
            <a:pPr algn="just">
              <a:buFontTx/>
              <a:buChar char="-"/>
            </a:pPr>
            <a:r>
              <a:rPr lang="en-US" sz="2000">
                <a:solidFill>
                  <a:schemeClr val="tx1">
                    <a:lumMod val="85000"/>
                    <a:lumOff val="15000"/>
                  </a:schemeClr>
                </a:solidFill>
              </a:rPr>
              <a:t>Tính ứng dụng cao.</a:t>
            </a:r>
          </a:p>
          <a:p>
            <a:pPr algn="just">
              <a:buFontTx/>
              <a:buChar char="-"/>
            </a:pPr>
            <a:r>
              <a:rPr lang="en-US" sz="2000">
                <a:solidFill>
                  <a:schemeClr val="tx1">
                    <a:lumMod val="85000"/>
                    <a:lumOff val="15000"/>
                  </a:schemeClr>
                </a:solidFill>
              </a:rPr>
              <a:t>Tiềm năng thị trường lớn.</a:t>
            </a:r>
          </a:p>
          <a:p>
            <a:pPr algn="just">
              <a:buFontTx/>
              <a:buChar char="-"/>
            </a:pPr>
            <a:r>
              <a:rPr lang="en-US" sz="2000">
                <a:solidFill>
                  <a:schemeClr val="tx1">
                    <a:lumMod val="85000"/>
                    <a:lumOff val="15000"/>
                  </a:schemeClr>
                </a:solidFill>
              </a:rPr>
              <a:t>Nhu cầu thực tế.</a:t>
            </a:r>
          </a:p>
          <a:p>
            <a:pPr marL="114300" indent="0" algn="just">
              <a:buNone/>
            </a:pPr>
            <a:endParaRPr lang="en-US" sz="2000"/>
          </a:p>
        </p:txBody>
      </p:sp>
      <p:pic>
        <p:nvPicPr>
          <p:cNvPr id="2050" name="Picture 2" descr="Khán giả Hà Nội xếp hàng săn vé 'Đào, phở và piano' - Báo VnExpress Giải trí">
            <a:extLst>
              <a:ext uri="{FF2B5EF4-FFF2-40B4-BE49-F238E27FC236}">
                <a16:creationId xmlns:a16="http://schemas.microsoft.com/office/drawing/2014/main" id="{1F1C8444-DEFC-EA11-5BC0-A27165F8F2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7092" y="1454270"/>
            <a:ext cx="3698082" cy="25717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D0C769A-CD05-8822-CDAD-E564C8D6655A}"/>
              </a:ext>
            </a:extLst>
          </p:cNvPr>
          <p:cNvSpPr txBox="1"/>
          <p:nvPr/>
        </p:nvSpPr>
        <p:spPr>
          <a:xfrm>
            <a:off x="5661876" y="4026020"/>
            <a:ext cx="2808514" cy="276999"/>
          </a:xfrm>
          <a:prstGeom prst="rect">
            <a:avLst/>
          </a:prstGeom>
          <a:noFill/>
        </p:spPr>
        <p:txBody>
          <a:bodyPr wrap="square" rtlCol="0">
            <a:spAutoFit/>
          </a:bodyPr>
          <a:lstStyle/>
          <a:p>
            <a:pPr algn="ctr"/>
            <a:r>
              <a:rPr lang="en-US" sz="1200" i="1">
                <a:latin typeface="Times New Roman" panose="02020603050405020304" pitchFamily="18" charset="0"/>
                <a:cs typeface="Times New Roman" panose="02020603050405020304" pitchFamily="18" charset="0"/>
              </a:rPr>
              <a:t>Nguồn: VNEXPRESS</a:t>
            </a:r>
          </a:p>
        </p:txBody>
      </p:sp>
      <p:sp>
        <p:nvSpPr>
          <p:cNvPr id="10" name="Rectangle 9">
            <a:extLst>
              <a:ext uri="{FF2B5EF4-FFF2-40B4-BE49-F238E27FC236}">
                <a16:creationId xmlns:a16="http://schemas.microsoft.com/office/drawing/2014/main" id="{1888414F-09CA-5038-6309-101DE0F9FCC3}"/>
              </a:ext>
            </a:extLst>
          </p:cNvPr>
          <p:cNvSpPr/>
          <p:nvPr/>
        </p:nvSpPr>
        <p:spPr>
          <a:xfrm>
            <a:off x="0" y="5086416"/>
            <a:ext cx="9144000" cy="57084"/>
          </a:xfrm>
          <a:prstGeom prst="rect">
            <a:avLst/>
          </a:prstGeom>
          <a:solidFill>
            <a:srgbClr val="4E6F9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4188468"/>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anim calcmode="lin" valueType="num">
                                      <p:cBhvr>
                                        <p:cTn id="8" dur="7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75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2050"/>
                                        </p:tgtEl>
                                        <p:attrNameLst>
                                          <p:attrName>style.visibility</p:attrName>
                                        </p:attrNameLst>
                                      </p:cBhvr>
                                      <p:to>
                                        <p:strVal val="visible"/>
                                      </p:to>
                                    </p:set>
                                    <p:animEffect transition="in" filter="wipe(down)">
                                      <p:cBhvr>
                                        <p:cTn id="14" dur="500"/>
                                        <p:tgtEl>
                                          <p:spTgt spid="2050"/>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750"/>
                                        <p:tgtEl>
                                          <p:spTgt spid="3">
                                            <p:txEl>
                                              <p:pRg st="1" end="1"/>
                                            </p:txEl>
                                          </p:spTgt>
                                        </p:tgtEl>
                                      </p:cBhvr>
                                    </p:animEffect>
                                    <p:anim calcmode="lin" valueType="num">
                                      <p:cBhvr>
                                        <p:cTn id="23" dur="75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4" dur="75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Effect transition="in" filter="fade">
                                      <p:cBhvr>
                                        <p:cTn id="29" dur="750"/>
                                        <p:tgtEl>
                                          <p:spTgt spid="3">
                                            <p:txEl>
                                              <p:pRg st="2" end="2"/>
                                            </p:txEl>
                                          </p:spTgt>
                                        </p:tgtEl>
                                      </p:cBhvr>
                                    </p:animEffect>
                                    <p:anim calcmode="lin" valueType="num">
                                      <p:cBhvr>
                                        <p:cTn id="30" dur="7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1" dur="75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3">
                                            <p:txEl>
                                              <p:pRg st="3" end="3"/>
                                            </p:txEl>
                                          </p:spTgt>
                                        </p:tgtEl>
                                        <p:attrNameLst>
                                          <p:attrName>style.visibility</p:attrName>
                                        </p:attrNameLst>
                                      </p:cBhvr>
                                      <p:to>
                                        <p:strVal val="visible"/>
                                      </p:to>
                                    </p:set>
                                    <p:animEffect transition="in" filter="fade">
                                      <p:cBhvr>
                                        <p:cTn id="36" dur="750"/>
                                        <p:tgtEl>
                                          <p:spTgt spid="3">
                                            <p:txEl>
                                              <p:pRg st="3" end="3"/>
                                            </p:txEl>
                                          </p:spTgt>
                                        </p:tgtEl>
                                      </p:cBhvr>
                                    </p:animEffect>
                                    <p:anim calcmode="lin" valueType="num">
                                      <p:cBhvr>
                                        <p:cTn id="37" dur="7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8" dur="75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animEffect transition="in" filter="fade">
                                      <p:cBhvr>
                                        <p:cTn id="43" dur="750"/>
                                        <p:tgtEl>
                                          <p:spTgt spid="3">
                                            <p:txEl>
                                              <p:pRg st="4" end="4"/>
                                            </p:txEl>
                                          </p:spTgt>
                                        </p:tgtEl>
                                      </p:cBhvr>
                                    </p:animEffect>
                                    <p:anim calcmode="lin" valueType="num">
                                      <p:cBhvr>
                                        <p:cTn id="44" dur="7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5" dur="75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3">
                                            <p:txEl>
                                              <p:pRg st="5" end="5"/>
                                            </p:txEl>
                                          </p:spTgt>
                                        </p:tgtEl>
                                        <p:attrNameLst>
                                          <p:attrName>style.visibility</p:attrName>
                                        </p:attrNameLst>
                                      </p:cBhvr>
                                      <p:to>
                                        <p:strVal val="visible"/>
                                      </p:to>
                                    </p:set>
                                    <p:animEffect transition="in" filter="fade">
                                      <p:cBhvr>
                                        <p:cTn id="50" dur="750"/>
                                        <p:tgtEl>
                                          <p:spTgt spid="3">
                                            <p:txEl>
                                              <p:pRg st="5" end="5"/>
                                            </p:txEl>
                                          </p:spTgt>
                                        </p:tgtEl>
                                      </p:cBhvr>
                                    </p:animEffect>
                                    <p:anim calcmode="lin" valueType="num">
                                      <p:cBhvr>
                                        <p:cTn id="51" dur="75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2" dur="75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AAD9B-433B-394E-B6E2-6FC1ECB1A489}"/>
              </a:ext>
            </a:extLst>
          </p:cNvPr>
          <p:cNvSpPr>
            <a:spLocks noGrp="1"/>
          </p:cNvSpPr>
          <p:nvPr>
            <p:ph type="title"/>
          </p:nvPr>
        </p:nvSpPr>
        <p:spPr/>
        <p:txBody>
          <a:bodyPr/>
          <a:lstStyle/>
          <a:p>
            <a:r>
              <a:rPr lang="en-US"/>
              <a:t>1. TỔNG QUAN VÀ CÔNG NGHỆ</a:t>
            </a:r>
          </a:p>
        </p:txBody>
      </p:sp>
      <p:sp>
        <p:nvSpPr>
          <p:cNvPr id="6" name="Subtitle 8">
            <a:extLst>
              <a:ext uri="{FF2B5EF4-FFF2-40B4-BE49-F238E27FC236}">
                <a16:creationId xmlns:a16="http://schemas.microsoft.com/office/drawing/2014/main" id="{A5817AFE-A6EA-442A-3FD5-FB3896B03991}"/>
              </a:ext>
            </a:extLst>
          </p:cNvPr>
          <p:cNvSpPr>
            <a:spLocks noGrp="1"/>
          </p:cNvSpPr>
          <p:nvPr>
            <p:ph type="subTitle" idx="2"/>
          </p:nvPr>
        </p:nvSpPr>
        <p:spPr>
          <a:xfrm>
            <a:off x="211657" y="949761"/>
            <a:ext cx="2618221" cy="393600"/>
          </a:xfrm>
        </p:spPr>
        <p:txBody>
          <a:bodyPr/>
          <a:lstStyle/>
          <a:p>
            <a:pPr algn="ctr"/>
            <a:r>
              <a:rPr lang="en-US" sz="2400" b="1">
                <a:latin typeface="Muli" panose="020B0604020202020204" charset="0"/>
              </a:rPr>
              <a:t>Mục tiêu đề tài:</a:t>
            </a:r>
          </a:p>
        </p:txBody>
      </p:sp>
      <p:grpSp>
        <p:nvGrpSpPr>
          <p:cNvPr id="4" name="Google Shape;742;p11">
            <a:extLst>
              <a:ext uri="{FF2B5EF4-FFF2-40B4-BE49-F238E27FC236}">
                <a16:creationId xmlns:a16="http://schemas.microsoft.com/office/drawing/2014/main" id="{901ACA0A-CAEF-0BE3-D82C-AE9560EE725B}"/>
              </a:ext>
            </a:extLst>
          </p:cNvPr>
          <p:cNvGrpSpPr/>
          <p:nvPr/>
        </p:nvGrpSpPr>
        <p:grpSpPr>
          <a:xfrm>
            <a:off x="816097" y="2412020"/>
            <a:ext cx="1767446" cy="1781719"/>
            <a:chOff x="1132443" y="1646005"/>
            <a:chExt cx="4613157" cy="4662275"/>
          </a:xfrm>
        </p:grpSpPr>
        <p:sp>
          <p:nvSpPr>
            <p:cNvPr id="5" name="Google Shape;743;p11">
              <a:extLst>
                <a:ext uri="{FF2B5EF4-FFF2-40B4-BE49-F238E27FC236}">
                  <a16:creationId xmlns:a16="http://schemas.microsoft.com/office/drawing/2014/main" id="{B4655BEA-A406-24A5-DBA2-9C91F5118C7B}"/>
                </a:ext>
              </a:extLst>
            </p:cNvPr>
            <p:cNvSpPr/>
            <p:nvPr/>
          </p:nvSpPr>
          <p:spPr>
            <a:xfrm>
              <a:off x="1148400" y="1720800"/>
              <a:ext cx="4587480" cy="4587480"/>
            </a:xfrm>
            <a:prstGeom prst="arc">
              <a:avLst>
                <a:gd name="adj1" fmla="val 20230496"/>
                <a:gd name="adj2" fmla="val 21370915"/>
              </a:avLst>
            </a:prstGeom>
            <a:noFill/>
            <a:ln w="284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744;p11">
              <a:extLst>
                <a:ext uri="{FF2B5EF4-FFF2-40B4-BE49-F238E27FC236}">
                  <a16:creationId xmlns:a16="http://schemas.microsoft.com/office/drawing/2014/main" id="{186BDA70-201E-1D28-A145-977E2DC659A0}"/>
                </a:ext>
              </a:extLst>
            </p:cNvPr>
            <p:cNvSpPr/>
            <p:nvPr/>
          </p:nvSpPr>
          <p:spPr>
            <a:xfrm>
              <a:off x="1158120" y="1720800"/>
              <a:ext cx="4587480" cy="4587480"/>
            </a:xfrm>
            <a:prstGeom prst="arc">
              <a:avLst>
                <a:gd name="adj1" fmla="val 43325"/>
                <a:gd name="adj2" fmla="val 3696807"/>
              </a:avLst>
            </a:prstGeom>
            <a:noFill/>
            <a:ln w="284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745;p11">
              <a:extLst>
                <a:ext uri="{FF2B5EF4-FFF2-40B4-BE49-F238E27FC236}">
                  <a16:creationId xmlns:a16="http://schemas.microsoft.com/office/drawing/2014/main" id="{6C81E650-33BD-4F60-3029-F3C16918641C}"/>
                </a:ext>
              </a:extLst>
            </p:cNvPr>
            <p:cNvSpPr/>
            <p:nvPr/>
          </p:nvSpPr>
          <p:spPr>
            <a:xfrm>
              <a:off x="1454400" y="2017080"/>
              <a:ext cx="3994920" cy="399492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E6F9B"/>
                </a:solidFill>
                <a:latin typeface="Arial"/>
                <a:ea typeface="Arial"/>
                <a:cs typeface="Arial"/>
                <a:sym typeface="Arial"/>
              </a:endParaRPr>
            </a:p>
          </p:txBody>
        </p:sp>
        <p:sp>
          <p:nvSpPr>
            <p:cNvPr id="10" name="Google Shape;746;p11">
              <a:extLst>
                <a:ext uri="{FF2B5EF4-FFF2-40B4-BE49-F238E27FC236}">
                  <a16:creationId xmlns:a16="http://schemas.microsoft.com/office/drawing/2014/main" id="{4CB9FAA3-DBD0-F6C8-1D28-639C480D4319}"/>
                </a:ext>
              </a:extLst>
            </p:cNvPr>
            <p:cNvSpPr/>
            <p:nvPr/>
          </p:nvSpPr>
          <p:spPr>
            <a:xfrm>
              <a:off x="1810440" y="2373120"/>
              <a:ext cx="3282840" cy="328284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747;p11">
              <a:extLst>
                <a:ext uri="{FF2B5EF4-FFF2-40B4-BE49-F238E27FC236}">
                  <a16:creationId xmlns:a16="http://schemas.microsoft.com/office/drawing/2014/main" id="{B1FCDD83-42B3-7E32-7952-56100834D6E5}"/>
                </a:ext>
              </a:extLst>
            </p:cNvPr>
            <p:cNvSpPr/>
            <p:nvPr/>
          </p:nvSpPr>
          <p:spPr>
            <a:xfrm>
              <a:off x="2170080" y="2732760"/>
              <a:ext cx="2563560" cy="256356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748;p11">
              <a:extLst>
                <a:ext uri="{FF2B5EF4-FFF2-40B4-BE49-F238E27FC236}">
                  <a16:creationId xmlns:a16="http://schemas.microsoft.com/office/drawing/2014/main" id="{D8D953BC-6C6E-3973-0608-07B9BC3EB94C}"/>
                </a:ext>
              </a:extLst>
            </p:cNvPr>
            <p:cNvSpPr/>
            <p:nvPr/>
          </p:nvSpPr>
          <p:spPr>
            <a:xfrm>
              <a:off x="2471040" y="3047400"/>
              <a:ext cx="1934640" cy="193464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749;p11">
              <a:extLst>
                <a:ext uri="{FF2B5EF4-FFF2-40B4-BE49-F238E27FC236}">
                  <a16:creationId xmlns:a16="http://schemas.microsoft.com/office/drawing/2014/main" id="{901C05AF-098E-C377-B2DA-EB29DB86116C}"/>
                </a:ext>
              </a:extLst>
            </p:cNvPr>
            <p:cNvSpPr/>
            <p:nvPr/>
          </p:nvSpPr>
          <p:spPr>
            <a:xfrm>
              <a:off x="2735640" y="3312000"/>
              <a:ext cx="1405080" cy="140508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750;p11">
              <a:extLst>
                <a:ext uri="{FF2B5EF4-FFF2-40B4-BE49-F238E27FC236}">
                  <a16:creationId xmlns:a16="http://schemas.microsoft.com/office/drawing/2014/main" id="{DA9BE27E-1E28-38F7-825F-16F50A42DA7B}"/>
                </a:ext>
              </a:extLst>
            </p:cNvPr>
            <p:cNvSpPr/>
            <p:nvPr/>
          </p:nvSpPr>
          <p:spPr>
            <a:xfrm>
              <a:off x="2964240" y="3540240"/>
              <a:ext cx="948600" cy="9486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751;p11">
              <a:extLst>
                <a:ext uri="{FF2B5EF4-FFF2-40B4-BE49-F238E27FC236}">
                  <a16:creationId xmlns:a16="http://schemas.microsoft.com/office/drawing/2014/main" id="{B60EE330-2173-372D-AE72-F779C1AAD474}"/>
                </a:ext>
              </a:extLst>
            </p:cNvPr>
            <p:cNvSpPr/>
            <p:nvPr/>
          </p:nvSpPr>
          <p:spPr>
            <a:xfrm>
              <a:off x="3198240" y="3774600"/>
              <a:ext cx="480240" cy="48024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 name="Google Shape;752;p11">
              <a:extLst>
                <a:ext uri="{FF2B5EF4-FFF2-40B4-BE49-F238E27FC236}">
                  <a16:creationId xmlns:a16="http://schemas.microsoft.com/office/drawing/2014/main" id="{61C0E3C3-C6CA-A570-3ACF-7A3E46DC0C86}"/>
                </a:ext>
              </a:extLst>
            </p:cNvPr>
            <p:cNvGrpSpPr/>
            <p:nvPr/>
          </p:nvGrpSpPr>
          <p:grpSpPr>
            <a:xfrm>
              <a:off x="1132443" y="1646005"/>
              <a:ext cx="2387981" cy="2449707"/>
              <a:chOff x="1132443" y="1646005"/>
              <a:chExt cx="2387981" cy="2449707"/>
            </a:xfrm>
          </p:grpSpPr>
          <p:sp>
            <p:nvSpPr>
              <p:cNvPr id="18" name="Google Shape;753;p11">
                <a:extLst>
                  <a:ext uri="{FF2B5EF4-FFF2-40B4-BE49-F238E27FC236}">
                    <a16:creationId xmlns:a16="http://schemas.microsoft.com/office/drawing/2014/main" id="{6850C426-0229-6892-27D9-22176672585B}"/>
                  </a:ext>
                </a:extLst>
              </p:cNvPr>
              <p:cNvSpPr/>
              <p:nvPr/>
            </p:nvSpPr>
            <p:spPr>
              <a:xfrm rot="-2627400" flipH="1">
                <a:off x="2498040" y="1626480"/>
                <a:ext cx="68400" cy="2784600"/>
              </a:xfrm>
              <a:custGeom>
                <a:avLst/>
                <a:gdLst/>
                <a:ahLst/>
                <a:cxnLst/>
                <a:rect l="l" t="t" r="r" b="b"/>
                <a:pathLst>
                  <a:path w="44388" h="1793289" extrusionOk="0">
                    <a:moveTo>
                      <a:pt x="44388" y="0"/>
                    </a:moveTo>
                    <a:lnTo>
                      <a:pt x="44388" y="1793289"/>
                    </a:lnTo>
                    <a:cubicBezTo>
                      <a:pt x="19873" y="1793289"/>
                      <a:pt x="0" y="1773416"/>
                      <a:pt x="0" y="1748901"/>
                    </a:cubicBezTo>
                    <a:lnTo>
                      <a:pt x="0" y="44388"/>
                    </a:lnTo>
                    <a:cubicBezTo>
                      <a:pt x="0" y="19873"/>
                      <a:pt x="19873" y="0"/>
                      <a:pt x="44388" y="0"/>
                    </a:cubicBezTo>
                    <a:close/>
                  </a:path>
                </a:pathLst>
              </a:custGeom>
              <a:solidFill>
                <a:srgbClr val="8D8D8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754;p11">
                <a:extLst>
                  <a:ext uri="{FF2B5EF4-FFF2-40B4-BE49-F238E27FC236}">
                    <a16:creationId xmlns:a16="http://schemas.microsoft.com/office/drawing/2014/main" id="{D2AF255A-9648-2A7A-0693-82E80AAB4B37}"/>
                  </a:ext>
                </a:extLst>
              </p:cNvPr>
              <p:cNvSpPr/>
              <p:nvPr/>
            </p:nvSpPr>
            <p:spPr>
              <a:xfrm rot="-2627400">
                <a:off x="2449080" y="1674360"/>
                <a:ext cx="68400" cy="2784960"/>
              </a:xfrm>
              <a:custGeom>
                <a:avLst/>
                <a:gdLst/>
                <a:ahLst/>
                <a:cxnLst/>
                <a:rect l="l" t="t" r="r" b="b"/>
                <a:pathLst>
                  <a:path w="44388" h="1793289" extrusionOk="0">
                    <a:moveTo>
                      <a:pt x="44388" y="0"/>
                    </a:moveTo>
                    <a:lnTo>
                      <a:pt x="44388" y="1793289"/>
                    </a:lnTo>
                    <a:cubicBezTo>
                      <a:pt x="19873" y="1793289"/>
                      <a:pt x="0" y="1773416"/>
                      <a:pt x="0" y="1748901"/>
                    </a:cubicBezTo>
                    <a:lnTo>
                      <a:pt x="0" y="44388"/>
                    </a:lnTo>
                    <a:cubicBezTo>
                      <a:pt x="0" y="19873"/>
                      <a:pt x="19873" y="0"/>
                      <a:pt x="44388"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755;p11">
                <a:extLst>
                  <a:ext uri="{FF2B5EF4-FFF2-40B4-BE49-F238E27FC236}">
                    <a16:creationId xmlns:a16="http://schemas.microsoft.com/office/drawing/2014/main" id="{E2E5ADCF-56E7-616C-092A-C8DAD284A606}"/>
                  </a:ext>
                </a:extLst>
              </p:cNvPr>
              <p:cNvSpPr/>
              <p:nvPr/>
            </p:nvSpPr>
            <p:spPr>
              <a:xfrm rot="-8027400">
                <a:off x="1176120" y="2171880"/>
                <a:ext cx="717120" cy="426960"/>
              </a:xfrm>
              <a:prstGeom prst="parallelogram">
                <a:avLst>
                  <a:gd name="adj" fmla="val 57754"/>
                </a:avLst>
              </a:prstGeom>
              <a:solidFill>
                <a:srgbClr val="30303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756;p11">
                <a:extLst>
                  <a:ext uri="{FF2B5EF4-FFF2-40B4-BE49-F238E27FC236}">
                    <a16:creationId xmlns:a16="http://schemas.microsoft.com/office/drawing/2014/main" id="{9EAD555F-E9C1-611E-EF7C-7F383A101FB2}"/>
                  </a:ext>
                </a:extLst>
              </p:cNvPr>
              <p:cNvSpPr/>
              <p:nvPr/>
            </p:nvSpPr>
            <p:spPr>
              <a:xfrm rot="2772600" flipH="1">
                <a:off x="1541160" y="1846800"/>
                <a:ext cx="717120" cy="376920"/>
              </a:xfrm>
              <a:prstGeom prst="parallelogram">
                <a:avLst>
                  <a:gd name="adj" fmla="val 65071"/>
                </a:avLst>
              </a:prstGeom>
              <a:solidFill>
                <a:srgbClr val="B3B3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 name="Google Shape;757;p11">
              <a:extLst>
                <a:ext uri="{FF2B5EF4-FFF2-40B4-BE49-F238E27FC236}">
                  <a16:creationId xmlns:a16="http://schemas.microsoft.com/office/drawing/2014/main" id="{C15E40DC-F016-6084-706B-5951AE62CA7D}"/>
                </a:ext>
              </a:extLst>
            </p:cNvPr>
            <p:cNvSpPr/>
            <p:nvPr/>
          </p:nvSpPr>
          <p:spPr>
            <a:xfrm>
              <a:off x="1148400" y="1720800"/>
              <a:ext cx="4587480" cy="4587480"/>
            </a:xfrm>
            <a:prstGeom prst="arc">
              <a:avLst>
                <a:gd name="adj1" fmla="val 19067119"/>
                <a:gd name="adj2" fmla="val 19881577"/>
              </a:avLst>
            </a:prstGeom>
            <a:noFill/>
            <a:ln w="284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aphicFrame>
        <p:nvGraphicFramePr>
          <p:cNvPr id="34" name="Diagram 33">
            <a:extLst>
              <a:ext uri="{FF2B5EF4-FFF2-40B4-BE49-F238E27FC236}">
                <a16:creationId xmlns:a16="http://schemas.microsoft.com/office/drawing/2014/main" id="{C0A250B2-1606-C259-4129-4ED27A9A8ABE}"/>
              </a:ext>
            </a:extLst>
          </p:cNvPr>
          <p:cNvGraphicFramePr/>
          <p:nvPr>
            <p:extLst>
              <p:ext uri="{D42A27DB-BD31-4B8C-83A1-F6EECF244321}">
                <p14:modId xmlns:p14="http://schemas.microsoft.com/office/powerpoint/2010/main" val="2012199318"/>
              </p:ext>
            </p:extLst>
          </p:nvPr>
        </p:nvGraphicFramePr>
        <p:xfrm>
          <a:off x="2975429" y="1458686"/>
          <a:ext cx="5646057" cy="35922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3320400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4"/>
                                        </p:tgtEl>
                                        <p:attrNameLst>
                                          <p:attrName>style.visibility</p:attrName>
                                        </p:attrNameLst>
                                      </p:cBhvr>
                                      <p:to>
                                        <p:strVal val="visible"/>
                                      </p:to>
                                    </p:set>
                                    <p:anim calcmode="lin" valueType="num">
                                      <p:cBhvr additive="base">
                                        <p:cTn id="13" dur="500" fill="hold"/>
                                        <p:tgtEl>
                                          <p:spTgt spid="34"/>
                                        </p:tgtEl>
                                        <p:attrNameLst>
                                          <p:attrName>ppt_x</p:attrName>
                                        </p:attrNameLst>
                                      </p:cBhvr>
                                      <p:tavLst>
                                        <p:tav tm="0">
                                          <p:val>
                                            <p:strVal val="#ppt_x"/>
                                          </p:val>
                                        </p:tav>
                                        <p:tav tm="100000">
                                          <p:val>
                                            <p:strVal val="#ppt_x"/>
                                          </p:val>
                                        </p:tav>
                                      </p:tavLst>
                                    </p:anim>
                                    <p:anim calcmode="lin" valueType="num">
                                      <p:cBhvr additive="base">
                                        <p:cTn id="14"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4"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AAD9B-433B-394E-B6E2-6FC1ECB1A489}"/>
              </a:ext>
            </a:extLst>
          </p:cNvPr>
          <p:cNvSpPr>
            <a:spLocks noGrp="1"/>
          </p:cNvSpPr>
          <p:nvPr>
            <p:ph type="title"/>
          </p:nvPr>
        </p:nvSpPr>
        <p:spPr/>
        <p:txBody>
          <a:bodyPr/>
          <a:lstStyle/>
          <a:p>
            <a:r>
              <a:rPr lang="en-US"/>
              <a:t>1. TỔNG QUAN VÀ CÔNG NGHỆ</a:t>
            </a:r>
          </a:p>
        </p:txBody>
      </p:sp>
      <p:sp>
        <p:nvSpPr>
          <p:cNvPr id="10" name="Rectangle 9">
            <a:extLst>
              <a:ext uri="{FF2B5EF4-FFF2-40B4-BE49-F238E27FC236}">
                <a16:creationId xmlns:a16="http://schemas.microsoft.com/office/drawing/2014/main" id="{1888414F-09CA-5038-6309-101DE0F9FCC3}"/>
              </a:ext>
            </a:extLst>
          </p:cNvPr>
          <p:cNvSpPr/>
          <p:nvPr/>
        </p:nvSpPr>
        <p:spPr>
          <a:xfrm>
            <a:off x="0" y="5086416"/>
            <a:ext cx="9144000" cy="57084"/>
          </a:xfrm>
          <a:prstGeom prst="rect">
            <a:avLst/>
          </a:prstGeom>
          <a:solidFill>
            <a:srgbClr val="4E6F9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3" name="Table 12">
            <a:extLst>
              <a:ext uri="{FF2B5EF4-FFF2-40B4-BE49-F238E27FC236}">
                <a16:creationId xmlns:a16="http://schemas.microsoft.com/office/drawing/2014/main" id="{76359716-DEC7-D1FC-0502-42E22127E5B4}"/>
              </a:ext>
            </a:extLst>
          </p:cNvPr>
          <p:cNvGraphicFramePr>
            <a:graphicFrameLocks noGrp="1"/>
          </p:cNvGraphicFramePr>
          <p:nvPr>
            <p:extLst>
              <p:ext uri="{D42A27DB-BD31-4B8C-83A1-F6EECF244321}">
                <p14:modId xmlns:p14="http://schemas.microsoft.com/office/powerpoint/2010/main" val="255347265"/>
              </p:ext>
            </p:extLst>
          </p:nvPr>
        </p:nvGraphicFramePr>
        <p:xfrm>
          <a:off x="268514" y="1156607"/>
          <a:ext cx="8561970" cy="3800022"/>
        </p:xfrm>
        <a:graphic>
          <a:graphicData uri="http://schemas.openxmlformats.org/drawingml/2006/table">
            <a:tbl>
              <a:tblPr firstRow="1" bandRow="1">
                <a:tableStyleId>{22838BEF-8BB2-4498-84A7-C5851F593DF1}</a:tableStyleId>
              </a:tblPr>
              <a:tblGrid>
                <a:gridCol w="2853990">
                  <a:extLst>
                    <a:ext uri="{9D8B030D-6E8A-4147-A177-3AD203B41FA5}">
                      <a16:colId xmlns:a16="http://schemas.microsoft.com/office/drawing/2014/main" val="2244700548"/>
                    </a:ext>
                  </a:extLst>
                </a:gridCol>
                <a:gridCol w="2853990">
                  <a:extLst>
                    <a:ext uri="{9D8B030D-6E8A-4147-A177-3AD203B41FA5}">
                      <a16:colId xmlns:a16="http://schemas.microsoft.com/office/drawing/2014/main" val="2751480757"/>
                    </a:ext>
                  </a:extLst>
                </a:gridCol>
                <a:gridCol w="2853990">
                  <a:extLst>
                    <a:ext uri="{9D8B030D-6E8A-4147-A177-3AD203B41FA5}">
                      <a16:colId xmlns:a16="http://schemas.microsoft.com/office/drawing/2014/main" val="2370668166"/>
                    </a:ext>
                  </a:extLst>
                </a:gridCol>
              </a:tblGrid>
              <a:tr h="409643">
                <a:tc>
                  <a:txBody>
                    <a:bodyPr/>
                    <a:lstStyle/>
                    <a:p>
                      <a:pPr algn="ctr"/>
                      <a:r>
                        <a:rPr lang="en-US" sz="2000"/>
                        <a:t>Đối tượng</a:t>
                      </a:r>
                    </a:p>
                  </a:txBody>
                  <a:tcPr anchor="ctr"/>
                </a:tc>
                <a:tc>
                  <a:txBody>
                    <a:bodyPr/>
                    <a:lstStyle/>
                    <a:p>
                      <a:pPr algn="ctr"/>
                      <a:r>
                        <a:rPr lang="en-US" sz="2000"/>
                        <a:t>Phạm vi</a:t>
                      </a:r>
                    </a:p>
                  </a:txBody>
                  <a:tcPr anchor="ctr"/>
                </a:tc>
                <a:tc>
                  <a:txBody>
                    <a:bodyPr/>
                    <a:lstStyle/>
                    <a:p>
                      <a:pPr algn="ctr"/>
                      <a:r>
                        <a:rPr lang="en-US" sz="2000"/>
                        <a:t>Kết quả dự kiến</a:t>
                      </a:r>
                    </a:p>
                  </a:txBody>
                  <a:tcPr anchor="ctr"/>
                </a:tc>
                <a:extLst>
                  <a:ext uri="{0D108BD9-81ED-4DB2-BD59-A6C34878D82A}">
                    <a16:rowId xmlns:a16="http://schemas.microsoft.com/office/drawing/2014/main" val="358742549"/>
                  </a:ext>
                </a:extLst>
              </a:tr>
              <a:tr h="3390379">
                <a:tc>
                  <a:txBody>
                    <a:bodyPr/>
                    <a:lstStyle/>
                    <a:p>
                      <a:pPr algn="just">
                        <a:lnSpc>
                          <a:spcPct val="125000"/>
                        </a:lnSpc>
                      </a:pPr>
                      <a:r>
                        <a:rPr lang="en-US" sz="1600"/>
                        <a:t>- Khách hàng của cụm rạp THO Cinema: Bao gồm người dùng cuối, người </a:t>
                      </a:r>
                      <a:r>
                        <a:rPr lang="en-US" sz="1600">
                          <a:latin typeface="+mj-lt"/>
                        </a:rPr>
                        <a:t>dùng muốn xem phim tại rạp và muốn đặt vé trực tuyến.</a:t>
                      </a:r>
                    </a:p>
                    <a:p>
                      <a:pPr algn="just">
                        <a:lnSpc>
                          <a:spcPct val="125000"/>
                        </a:lnSpc>
                      </a:pPr>
                      <a:r>
                        <a:rPr lang="en-US" sz="1600">
                          <a:latin typeface="+mj-lt"/>
                        </a:rPr>
                        <a:t>- Quản lý và nhân viên rạp: Những người sử dụng để quản lý lịch chiếu, vé, doanh số, khách hàng và các thông tin khác của rạp.</a:t>
                      </a:r>
                      <a:endParaRPr lang="en-US" sz="1600"/>
                    </a:p>
                  </a:txBody>
                  <a:tcPr/>
                </a:tc>
                <a:tc>
                  <a:txBody>
                    <a:bodyPr/>
                    <a:lstStyle/>
                    <a:p>
                      <a:pPr algn="just">
                        <a:lnSpc>
                          <a:spcPct val="125000"/>
                        </a:lnSpc>
                      </a:pPr>
                      <a:r>
                        <a:rPr lang="en-US" sz="1600"/>
                        <a:t>- Website dành cho khách hàng: Được thiết kế và phát triển để đáp ứng nhu cầu của khách hàng khi họ truy cập vào trang web đặt vé của cụm rạp.</a:t>
                      </a:r>
                    </a:p>
                    <a:p>
                      <a:pPr algn="just">
                        <a:lnSpc>
                          <a:spcPct val="125000"/>
                        </a:lnSpc>
                      </a:pPr>
                      <a:r>
                        <a:rPr lang="en-US" sz="1600"/>
                        <a:t>- Giao diện quản trị: Được thiết kế để quản lý các thông tin liên quan đến rạp và cập nhật nội dung trên website. </a:t>
                      </a:r>
                    </a:p>
                  </a:txBody>
                  <a:tcPr/>
                </a:tc>
                <a:tc>
                  <a:txBody>
                    <a:bodyPr/>
                    <a:lstStyle/>
                    <a:p>
                      <a:pPr>
                        <a:lnSpc>
                          <a:spcPct val="125000"/>
                        </a:lnSpc>
                      </a:pPr>
                      <a:r>
                        <a:rPr lang="en-US" sz="1600"/>
                        <a:t>- Xây dựng được website đặt vé xem phim trực truyến cho cụm rạp chiếu phim THO Cinema</a:t>
                      </a:r>
                    </a:p>
                  </a:txBody>
                  <a:tcPr/>
                </a:tc>
                <a:extLst>
                  <a:ext uri="{0D108BD9-81ED-4DB2-BD59-A6C34878D82A}">
                    <a16:rowId xmlns:a16="http://schemas.microsoft.com/office/drawing/2014/main" val="3450646493"/>
                  </a:ext>
                </a:extLst>
              </a:tr>
            </a:tbl>
          </a:graphicData>
        </a:graphic>
      </p:graphicFrame>
    </p:spTree>
    <p:extLst>
      <p:ext uri="{BB962C8B-B14F-4D97-AF65-F5344CB8AC3E}">
        <p14:creationId xmlns:p14="http://schemas.microsoft.com/office/powerpoint/2010/main" val="4134976196"/>
      </p:ext>
    </p:extLst>
  </p:cSld>
  <p:clrMapOvr>
    <a:masterClrMapping/>
  </p:clrMapOvr>
  <p:transition spd="med">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AAD9B-433B-394E-B6E2-6FC1ECB1A489}"/>
              </a:ext>
            </a:extLst>
          </p:cNvPr>
          <p:cNvSpPr>
            <a:spLocks noGrp="1"/>
          </p:cNvSpPr>
          <p:nvPr>
            <p:ph type="title"/>
          </p:nvPr>
        </p:nvSpPr>
        <p:spPr/>
        <p:txBody>
          <a:bodyPr/>
          <a:lstStyle/>
          <a:p>
            <a:r>
              <a:rPr lang="en-US"/>
              <a:t>1. TỔNG QUAN VÀ CÔNG NGHỆ</a:t>
            </a:r>
          </a:p>
        </p:txBody>
      </p:sp>
      <p:sp>
        <p:nvSpPr>
          <p:cNvPr id="6" name="Subtitle 8">
            <a:extLst>
              <a:ext uri="{FF2B5EF4-FFF2-40B4-BE49-F238E27FC236}">
                <a16:creationId xmlns:a16="http://schemas.microsoft.com/office/drawing/2014/main" id="{A5817AFE-A6EA-442A-3FD5-FB3896B03991}"/>
              </a:ext>
            </a:extLst>
          </p:cNvPr>
          <p:cNvSpPr>
            <a:spLocks noGrp="1"/>
          </p:cNvSpPr>
          <p:nvPr>
            <p:ph type="subTitle" idx="2"/>
          </p:nvPr>
        </p:nvSpPr>
        <p:spPr>
          <a:xfrm>
            <a:off x="262717" y="959668"/>
            <a:ext cx="5028000" cy="393600"/>
          </a:xfrm>
        </p:spPr>
        <p:txBody>
          <a:bodyPr/>
          <a:lstStyle/>
          <a:p>
            <a:r>
              <a:rPr lang="en-US" sz="2400" b="1">
                <a:latin typeface="Muli" panose="020B0604020202020204" charset="0"/>
              </a:rPr>
              <a:t>Công nghệ sử dụng trong dự án:</a:t>
            </a:r>
          </a:p>
        </p:txBody>
      </p:sp>
      <p:sp>
        <p:nvSpPr>
          <p:cNvPr id="3" name="Google Shape;365;p47">
            <a:extLst>
              <a:ext uri="{FF2B5EF4-FFF2-40B4-BE49-F238E27FC236}">
                <a16:creationId xmlns:a16="http://schemas.microsoft.com/office/drawing/2014/main" id="{61F91CB0-B037-5E58-7709-6BDA69400C96}"/>
              </a:ext>
            </a:extLst>
          </p:cNvPr>
          <p:cNvSpPr/>
          <p:nvPr/>
        </p:nvSpPr>
        <p:spPr>
          <a:xfrm>
            <a:off x="474916" y="1750786"/>
            <a:ext cx="2626800" cy="14688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Muli"/>
                <a:ea typeface="Muli"/>
                <a:cs typeface="Muli"/>
                <a:sym typeface="Muli"/>
              </a:rPr>
              <a:t>ReactJS</a:t>
            </a:r>
            <a:endParaRPr sz="2400" b="1">
              <a:solidFill>
                <a:srgbClr val="FFFFFF"/>
              </a:solidFill>
              <a:latin typeface="Muli"/>
              <a:ea typeface="Muli"/>
              <a:cs typeface="Muli"/>
              <a:sym typeface="Muli"/>
            </a:endParaRPr>
          </a:p>
        </p:txBody>
      </p:sp>
      <p:sp>
        <p:nvSpPr>
          <p:cNvPr id="7" name="Google Shape;365;p47">
            <a:extLst>
              <a:ext uri="{FF2B5EF4-FFF2-40B4-BE49-F238E27FC236}">
                <a16:creationId xmlns:a16="http://schemas.microsoft.com/office/drawing/2014/main" id="{39A3D89D-0BB7-1B77-9296-7EB2D85A5946}"/>
              </a:ext>
            </a:extLst>
          </p:cNvPr>
          <p:cNvSpPr/>
          <p:nvPr/>
        </p:nvSpPr>
        <p:spPr>
          <a:xfrm>
            <a:off x="3258601" y="3325586"/>
            <a:ext cx="2626800" cy="14688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Muli"/>
                <a:ea typeface="Muli"/>
                <a:cs typeface="Muli"/>
                <a:sym typeface="Muli"/>
              </a:rPr>
              <a:t>ASP.NET Core</a:t>
            </a:r>
            <a:endParaRPr sz="2400">
              <a:solidFill>
                <a:srgbClr val="FFFFFF"/>
              </a:solidFill>
              <a:latin typeface="Muli"/>
              <a:ea typeface="Muli"/>
              <a:cs typeface="Muli"/>
              <a:sym typeface="Muli"/>
            </a:endParaRPr>
          </a:p>
        </p:txBody>
      </p:sp>
      <p:sp>
        <p:nvSpPr>
          <p:cNvPr id="22" name="Google Shape;365;p47">
            <a:extLst>
              <a:ext uri="{FF2B5EF4-FFF2-40B4-BE49-F238E27FC236}">
                <a16:creationId xmlns:a16="http://schemas.microsoft.com/office/drawing/2014/main" id="{4EA67E1A-C73E-5687-4298-14DFB96C6CC1}"/>
              </a:ext>
            </a:extLst>
          </p:cNvPr>
          <p:cNvSpPr/>
          <p:nvPr/>
        </p:nvSpPr>
        <p:spPr>
          <a:xfrm>
            <a:off x="6042288" y="1750786"/>
            <a:ext cx="2626800" cy="14688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Muli"/>
                <a:ea typeface="Muli"/>
                <a:cs typeface="Muli"/>
                <a:sym typeface="Muli"/>
              </a:rPr>
              <a:t>SQL Server</a:t>
            </a:r>
            <a:endParaRPr sz="2400">
              <a:solidFill>
                <a:srgbClr val="FFFFFF"/>
              </a:solidFill>
              <a:latin typeface="Muli"/>
              <a:ea typeface="Muli"/>
              <a:cs typeface="Muli"/>
              <a:sym typeface="Muli"/>
            </a:endParaRPr>
          </a:p>
        </p:txBody>
      </p:sp>
      <p:pic>
        <p:nvPicPr>
          <p:cNvPr id="3076" name="Picture 4" descr="React">
            <a:extLst>
              <a:ext uri="{FF2B5EF4-FFF2-40B4-BE49-F238E27FC236}">
                <a16:creationId xmlns:a16="http://schemas.microsoft.com/office/drawing/2014/main" id="{690E9FDD-DDD0-D4AB-412D-EC726D10B5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4916" y="3325587"/>
            <a:ext cx="2626800" cy="146880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Học lập trình ASP.net core ở đâu hiệu quả nhất? Imic Technology đào tạo lập  trình ASP.net core? Học ASP.net core tại HN/HCM?">
            <a:extLst>
              <a:ext uri="{FF2B5EF4-FFF2-40B4-BE49-F238E27FC236}">
                <a16:creationId xmlns:a16="http://schemas.microsoft.com/office/drawing/2014/main" id="{CDD92331-7BAD-B18F-E8F9-5F02C553DA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58600" y="1750786"/>
            <a:ext cx="2626800" cy="146880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SQL SERVER CƠ BẢN">
            <a:extLst>
              <a:ext uri="{FF2B5EF4-FFF2-40B4-BE49-F238E27FC236}">
                <a16:creationId xmlns:a16="http://schemas.microsoft.com/office/drawing/2014/main" id="{331CF5E1-2D7B-357E-3808-ECC42BE17D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42286" y="3325586"/>
            <a:ext cx="2626800" cy="1468800"/>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560E2C1A-0F0A-4C2A-2CDD-5FC81E795268}"/>
              </a:ext>
            </a:extLst>
          </p:cNvPr>
          <p:cNvSpPr/>
          <p:nvPr/>
        </p:nvSpPr>
        <p:spPr>
          <a:xfrm>
            <a:off x="0" y="5086416"/>
            <a:ext cx="9144000" cy="57084"/>
          </a:xfrm>
          <a:prstGeom prst="rect">
            <a:avLst/>
          </a:prstGeom>
          <a:solidFill>
            <a:srgbClr val="4E6F9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6475449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076"/>
                                        </p:tgtEl>
                                        <p:attrNameLst>
                                          <p:attrName>style.visibility</p:attrName>
                                        </p:attrNameLst>
                                      </p:cBhvr>
                                      <p:to>
                                        <p:strVal val="visible"/>
                                      </p:to>
                                    </p:set>
                                    <p:animEffect transition="in" filter="barn(inVertical)">
                                      <p:cBhvr>
                                        <p:cTn id="7" dur="500"/>
                                        <p:tgtEl>
                                          <p:spTgt spid="307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3078"/>
                                        </p:tgtEl>
                                        <p:attrNameLst>
                                          <p:attrName>style.visibility</p:attrName>
                                        </p:attrNameLst>
                                      </p:cBhvr>
                                      <p:to>
                                        <p:strVal val="visible"/>
                                      </p:to>
                                    </p:set>
                                    <p:animEffect transition="in" filter="barn(inVertical)">
                                      <p:cBhvr>
                                        <p:cTn id="15" dur="500"/>
                                        <p:tgtEl>
                                          <p:spTgt spid="3078"/>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arn(inVertical)">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3080"/>
                                        </p:tgtEl>
                                        <p:attrNameLst>
                                          <p:attrName>style.visibility</p:attrName>
                                        </p:attrNameLst>
                                      </p:cBhvr>
                                      <p:to>
                                        <p:strVal val="visible"/>
                                      </p:to>
                                    </p:set>
                                    <p:animEffect transition="in" filter="barn(inVertical)">
                                      <p:cBhvr>
                                        <p:cTn id="23" dur="500"/>
                                        <p:tgtEl>
                                          <p:spTgt spid="3080"/>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barn(inVertical)">
                                      <p:cBhvr>
                                        <p:cTn id="2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2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9"/>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 PHÂN TÍCH THIẾT KẾ HỆ THỐNG</a:t>
            </a:r>
            <a:endParaRPr/>
          </a:p>
        </p:txBody>
      </p:sp>
      <p:sp>
        <p:nvSpPr>
          <p:cNvPr id="6" name="Subtitle 8">
            <a:extLst>
              <a:ext uri="{FF2B5EF4-FFF2-40B4-BE49-F238E27FC236}">
                <a16:creationId xmlns:a16="http://schemas.microsoft.com/office/drawing/2014/main" id="{A6599081-AE7F-DA0F-D83A-5E2D54DCDF89}"/>
              </a:ext>
            </a:extLst>
          </p:cNvPr>
          <p:cNvSpPr>
            <a:spLocks noGrp="1"/>
          </p:cNvSpPr>
          <p:nvPr>
            <p:ph type="subTitle" idx="2"/>
          </p:nvPr>
        </p:nvSpPr>
        <p:spPr>
          <a:xfrm>
            <a:off x="262717" y="930639"/>
            <a:ext cx="6348540" cy="393600"/>
          </a:xfrm>
        </p:spPr>
        <p:txBody>
          <a:bodyPr/>
          <a:lstStyle/>
          <a:p>
            <a:r>
              <a:rPr lang="en-US" sz="2000" b="1">
                <a:latin typeface="Muli" panose="020B0604020202020204" charset="0"/>
              </a:rPr>
              <a:t>Tác nhân chính và các chức năng của website:</a:t>
            </a:r>
          </a:p>
        </p:txBody>
      </p:sp>
      <p:graphicFrame>
        <p:nvGraphicFramePr>
          <p:cNvPr id="8" name="Table 7">
            <a:extLst>
              <a:ext uri="{FF2B5EF4-FFF2-40B4-BE49-F238E27FC236}">
                <a16:creationId xmlns:a16="http://schemas.microsoft.com/office/drawing/2014/main" id="{7520C1C3-EE18-4054-62DC-D033C77F294A}"/>
              </a:ext>
            </a:extLst>
          </p:cNvPr>
          <p:cNvGraphicFramePr>
            <a:graphicFrameLocks noGrp="1"/>
          </p:cNvGraphicFramePr>
          <p:nvPr>
            <p:extLst>
              <p:ext uri="{D42A27DB-BD31-4B8C-83A1-F6EECF244321}">
                <p14:modId xmlns:p14="http://schemas.microsoft.com/office/powerpoint/2010/main" val="3536570275"/>
              </p:ext>
            </p:extLst>
          </p:nvPr>
        </p:nvGraphicFramePr>
        <p:xfrm>
          <a:off x="679811" y="1641422"/>
          <a:ext cx="7841343" cy="2843492"/>
        </p:xfrm>
        <a:graphic>
          <a:graphicData uri="http://schemas.openxmlformats.org/drawingml/2006/table">
            <a:tbl>
              <a:tblPr firstRow="1" bandRow="1">
                <a:tableStyleId>{BDBED569-4797-4DF1-A0F4-6AAB3CD982D8}</a:tableStyleId>
              </a:tblPr>
              <a:tblGrid>
                <a:gridCol w="769257">
                  <a:extLst>
                    <a:ext uri="{9D8B030D-6E8A-4147-A177-3AD203B41FA5}">
                      <a16:colId xmlns:a16="http://schemas.microsoft.com/office/drawing/2014/main" val="2466064938"/>
                    </a:ext>
                  </a:extLst>
                </a:gridCol>
                <a:gridCol w="1748711">
                  <a:extLst>
                    <a:ext uri="{9D8B030D-6E8A-4147-A177-3AD203B41FA5}">
                      <a16:colId xmlns:a16="http://schemas.microsoft.com/office/drawing/2014/main" val="3104823015"/>
                    </a:ext>
                  </a:extLst>
                </a:gridCol>
                <a:gridCol w="5323375">
                  <a:extLst>
                    <a:ext uri="{9D8B030D-6E8A-4147-A177-3AD203B41FA5}">
                      <a16:colId xmlns:a16="http://schemas.microsoft.com/office/drawing/2014/main" val="1028493753"/>
                    </a:ext>
                  </a:extLst>
                </a:gridCol>
              </a:tblGrid>
              <a:tr h="462148">
                <a:tc>
                  <a:txBody>
                    <a:bodyPr/>
                    <a:lstStyle/>
                    <a:p>
                      <a:pPr algn="ctr"/>
                      <a:r>
                        <a:rPr lang="en-US" sz="1800"/>
                        <a:t>STT</a:t>
                      </a:r>
                    </a:p>
                  </a:txBody>
                  <a:tcPr anchor="ctr"/>
                </a:tc>
                <a:tc>
                  <a:txBody>
                    <a:bodyPr/>
                    <a:lstStyle/>
                    <a:p>
                      <a:pPr algn="ctr"/>
                      <a:r>
                        <a:rPr lang="en-US" sz="1800"/>
                        <a:t>Tên Actor</a:t>
                      </a:r>
                    </a:p>
                  </a:txBody>
                  <a:tcPr anchor="ctr"/>
                </a:tc>
                <a:tc>
                  <a:txBody>
                    <a:bodyPr/>
                    <a:lstStyle/>
                    <a:p>
                      <a:pPr algn="ctr"/>
                      <a:r>
                        <a:rPr lang="en-US" sz="1800"/>
                        <a:t>Chức năng</a:t>
                      </a:r>
                    </a:p>
                  </a:txBody>
                  <a:tcPr anchor="ctr"/>
                </a:tc>
                <a:extLst>
                  <a:ext uri="{0D108BD9-81ED-4DB2-BD59-A6C34878D82A}">
                    <a16:rowId xmlns:a16="http://schemas.microsoft.com/office/drawing/2014/main" val="2816566648"/>
                  </a:ext>
                </a:extLst>
              </a:tr>
              <a:tr h="1190672">
                <a:tc>
                  <a:txBody>
                    <a:bodyPr/>
                    <a:lstStyle/>
                    <a:p>
                      <a:pPr algn="ctr"/>
                      <a:r>
                        <a:rPr lang="en-US" sz="1800">
                          <a:solidFill>
                            <a:schemeClr val="tx1">
                              <a:lumMod val="95000"/>
                              <a:lumOff val="5000"/>
                            </a:schemeClr>
                          </a:solidFill>
                        </a:rPr>
                        <a:t>1</a:t>
                      </a:r>
                    </a:p>
                  </a:txBody>
                  <a:tcPr anchor="ctr"/>
                </a:tc>
                <a:tc>
                  <a:txBody>
                    <a:bodyPr/>
                    <a:lstStyle/>
                    <a:p>
                      <a:pPr algn="ctr"/>
                      <a:r>
                        <a:rPr lang="en-US" sz="1800"/>
                        <a:t>Quản trị viên (Admin)</a:t>
                      </a:r>
                    </a:p>
                  </a:txBody>
                  <a:tcPr anchor="ctr"/>
                </a:tc>
                <a:tc>
                  <a:txBody>
                    <a:bodyPr/>
                    <a:lstStyle/>
                    <a:p>
                      <a:pPr algn="just"/>
                      <a:r>
                        <a:rPr lang="en-US" sz="1800"/>
                        <a:t>Đăng nhập, thống kế, quản lý rạp, quản lý phòng chiếu, quản lý suất chiếu, quản lý ghế của rạp, quản lý bài viết, quản lý người dùng.</a:t>
                      </a:r>
                    </a:p>
                  </a:txBody>
                  <a:tcPr/>
                </a:tc>
                <a:extLst>
                  <a:ext uri="{0D108BD9-81ED-4DB2-BD59-A6C34878D82A}">
                    <a16:rowId xmlns:a16="http://schemas.microsoft.com/office/drawing/2014/main" val="1792845843"/>
                  </a:ext>
                </a:extLst>
              </a:tr>
              <a:tr h="1190672">
                <a:tc>
                  <a:txBody>
                    <a:bodyPr/>
                    <a:lstStyle/>
                    <a:p>
                      <a:pPr algn="ctr"/>
                      <a:r>
                        <a:rPr lang="en-US" sz="1800">
                          <a:solidFill>
                            <a:schemeClr val="tx1">
                              <a:lumMod val="95000"/>
                              <a:lumOff val="5000"/>
                            </a:schemeClr>
                          </a:solidFill>
                        </a:rPr>
                        <a:t>2</a:t>
                      </a:r>
                    </a:p>
                  </a:txBody>
                  <a:tcPr anchor="ctr"/>
                </a:tc>
                <a:tc>
                  <a:txBody>
                    <a:bodyPr/>
                    <a:lstStyle/>
                    <a:p>
                      <a:pPr algn="ctr"/>
                      <a:r>
                        <a:rPr lang="en-US" sz="1800"/>
                        <a:t>Khách hàng</a:t>
                      </a:r>
                    </a:p>
                  </a:txBody>
                  <a:tcPr anchor="ctr"/>
                </a:tc>
                <a:tc>
                  <a:txBody>
                    <a:bodyPr/>
                    <a:lstStyle/>
                    <a:p>
                      <a:pPr algn="just"/>
                      <a:r>
                        <a:rPr lang="en-US" sz="1800"/>
                        <a:t>Đăng nhập, đăng ký, xem chi tiết phim, đặt vé, thanh toán, đánh giá phim, xem lịch chiếu theo rạp, xem giá vé, xem tin tức, quản lý tài khoản, xem thông tin rạp, đổi mật khẩu, quên mật khẩu</a:t>
                      </a:r>
                    </a:p>
                  </a:txBody>
                  <a:tcPr/>
                </a:tc>
                <a:extLst>
                  <a:ext uri="{0D108BD9-81ED-4DB2-BD59-A6C34878D82A}">
                    <a16:rowId xmlns:a16="http://schemas.microsoft.com/office/drawing/2014/main" val="3148319128"/>
                  </a:ext>
                </a:extLst>
              </a:tr>
            </a:tbl>
          </a:graphicData>
        </a:graphic>
      </p:graphicFrame>
      <p:sp>
        <p:nvSpPr>
          <p:cNvPr id="9" name="Rectangle 8">
            <a:extLst>
              <a:ext uri="{FF2B5EF4-FFF2-40B4-BE49-F238E27FC236}">
                <a16:creationId xmlns:a16="http://schemas.microsoft.com/office/drawing/2014/main" id="{558FFE9A-F5E5-BC8F-B286-0E3CD36E405D}"/>
              </a:ext>
            </a:extLst>
          </p:cNvPr>
          <p:cNvSpPr/>
          <p:nvPr/>
        </p:nvSpPr>
        <p:spPr>
          <a:xfrm>
            <a:off x="0" y="5086416"/>
            <a:ext cx="9144000" cy="57084"/>
          </a:xfrm>
          <a:prstGeom prst="rect">
            <a:avLst/>
          </a:prstGeom>
          <a:solidFill>
            <a:srgbClr val="4E6F9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10" name="Google Shape;386;p49">
            <a:extLst>
              <a:ext uri="{FF2B5EF4-FFF2-40B4-BE49-F238E27FC236}">
                <a16:creationId xmlns:a16="http://schemas.microsoft.com/office/drawing/2014/main" id="{7EA29432-3506-D1B5-C2C2-4E477CA8331F}"/>
              </a:ext>
            </a:extLst>
          </p:cNvPr>
          <p:cNvSpPr txBox="1">
            <a:spLocks noGrp="1"/>
          </p:cNvSpPr>
          <p:nvPr>
            <p:ph type="title"/>
          </p:nvPr>
        </p:nvSpPr>
        <p:spPr>
          <a:xfrm>
            <a:off x="370483" y="452283"/>
            <a:ext cx="211146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Chương 2: </a:t>
            </a:r>
            <a:endParaRPr/>
          </a:p>
        </p:txBody>
      </p:sp>
      <p:pic>
        <p:nvPicPr>
          <p:cNvPr id="3" name="Picture 2">
            <a:extLst>
              <a:ext uri="{FF2B5EF4-FFF2-40B4-BE49-F238E27FC236}">
                <a16:creationId xmlns:a16="http://schemas.microsoft.com/office/drawing/2014/main" id="{2915E676-6D21-C939-D59C-4B7FBC40D7AB}"/>
              </a:ext>
            </a:extLst>
          </p:cNvPr>
          <p:cNvPicPr>
            <a:picLocks noChangeAspect="1"/>
          </p:cNvPicPr>
          <p:nvPr/>
        </p:nvPicPr>
        <p:blipFill rotWithShape="1">
          <a:blip r:embed="rId3"/>
          <a:srcRect l="4111" t="2539" r="24645" b="23810"/>
          <a:stretch/>
        </p:blipFill>
        <p:spPr>
          <a:xfrm>
            <a:off x="2481943" y="124422"/>
            <a:ext cx="6212115" cy="4894655"/>
          </a:xfrm>
          <a:prstGeom prst="rect">
            <a:avLst/>
          </a:prstGeom>
        </p:spPr>
      </p:pic>
      <p:sp>
        <p:nvSpPr>
          <p:cNvPr id="5" name="TextBox 4">
            <a:extLst>
              <a:ext uri="{FF2B5EF4-FFF2-40B4-BE49-F238E27FC236}">
                <a16:creationId xmlns:a16="http://schemas.microsoft.com/office/drawing/2014/main" id="{1A3632FC-0D91-FD20-2539-0060B4BB874F}"/>
              </a:ext>
            </a:extLst>
          </p:cNvPr>
          <p:cNvSpPr txBox="1"/>
          <p:nvPr/>
        </p:nvSpPr>
        <p:spPr>
          <a:xfrm>
            <a:off x="283029" y="2365828"/>
            <a:ext cx="2198914" cy="707886"/>
          </a:xfrm>
          <a:prstGeom prst="rect">
            <a:avLst/>
          </a:prstGeom>
          <a:noFill/>
        </p:spPr>
        <p:txBody>
          <a:bodyPr wrap="square" rtlCol="0">
            <a:spAutoFit/>
          </a:bodyPr>
          <a:lstStyle/>
          <a:p>
            <a:pPr algn="just"/>
            <a:r>
              <a:rPr lang="en-US" sz="2000">
                <a:latin typeface="Muli" panose="020B0604020202020204" charset="0"/>
              </a:rPr>
              <a:t>Biểu đồ UseCase tổng quát:</a:t>
            </a:r>
          </a:p>
        </p:txBody>
      </p:sp>
    </p:spTree>
    <p:extLst>
      <p:ext uri="{BB962C8B-B14F-4D97-AF65-F5344CB8AC3E}">
        <p14:creationId xmlns:p14="http://schemas.microsoft.com/office/powerpoint/2010/main" val="302184720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pic>
        <p:nvPicPr>
          <p:cNvPr id="4" name="Picture 3">
            <a:extLst>
              <a:ext uri="{FF2B5EF4-FFF2-40B4-BE49-F238E27FC236}">
                <a16:creationId xmlns:a16="http://schemas.microsoft.com/office/drawing/2014/main" id="{5CCB2E86-E59A-74E2-487D-6EC8AEB03972}"/>
              </a:ext>
            </a:extLst>
          </p:cNvPr>
          <p:cNvPicPr>
            <a:picLocks noChangeAspect="1"/>
          </p:cNvPicPr>
          <p:nvPr/>
        </p:nvPicPr>
        <p:blipFill rotWithShape="1">
          <a:blip r:embed="rId3"/>
          <a:srcRect l="4097" t="1342" r="2219"/>
          <a:stretch/>
        </p:blipFill>
        <p:spPr bwMode="auto">
          <a:xfrm>
            <a:off x="2630895" y="50800"/>
            <a:ext cx="5961561" cy="5092700"/>
          </a:xfrm>
          <a:prstGeom prst="rect">
            <a:avLst/>
          </a:prstGeom>
          <a:ln>
            <a:noFill/>
          </a:ln>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1C172B6A-ED64-A2A0-C17B-40951676825C}"/>
              </a:ext>
            </a:extLst>
          </p:cNvPr>
          <p:cNvSpPr txBox="1"/>
          <p:nvPr/>
        </p:nvSpPr>
        <p:spPr>
          <a:xfrm>
            <a:off x="283029" y="2365828"/>
            <a:ext cx="2198914" cy="1015663"/>
          </a:xfrm>
          <a:prstGeom prst="rect">
            <a:avLst/>
          </a:prstGeom>
          <a:noFill/>
        </p:spPr>
        <p:txBody>
          <a:bodyPr wrap="square" rtlCol="0">
            <a:spAutoFit/>
          </a:bodyPr>
          <a:lstStyle/>
          <a:p>
            <a:pPr algn="just"/>
            <a:r>
              <a:rPr lang="en-US" sz="2000">
                <a:latin typeface="Muli" panose="020B0604020202020204" charset="0"/>
              </a:rPr>
              <a:t>Biểu đồ mô tả cấu trúc cơ sở dữ liệu: </a:t>
            </a:r>
          </a:p>
        </p:txBody>
      </p:sp>
      <p:sp>
        <p:nvSpPr>
          <p:cNvPr id="10" name="Google Shape;386;p49">
            <a:extLst>
              <a:ext uri="{FF2B5EF4-FFF2-40B4-BE49-F238E27FC236}">
                <a16:creationId xmlns:a16="http://schemas.microsoft.com/office/drawing/2014/main" id="{7EA29432-3506-D1B5-C2C2-4E477CA8331F}"/>
              </a:ext>
            </a:extLst>
          </p:cNvPr>
          <p:cNvSpPr txBox="1">
            <a:spLocks noGrp="1"/>
          </p:cNvSpPr>
          <p:nvPr>
            <p:ph type="title"/>
          </p:nvPr>
        </p:nvSpPr>
        <p:spPr>
          <a:xfrm>
            <a:off x="370483" y="452283"/>
            <a:ext cx="211146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Chương 2: </a:t>
            </a:r>
            <a:endParaRPr/>
          </a:p>
        </p:txBody>
      </p:sp>
    </p:spTree>
    <p:extLst>
      <p:ext uri="{BB962C8B-B14F-4D97-AF65-F5344CB8AC3E}">
        <p14:creationId xmlns:p14="http://schemas.microsoft.com/office/powerpoint/2010/main" val="2239383613"/>
      </p:ext>
    </p:extLst>
  </p:cSld>
  <p:clrMapOvr>
    <a:masterClrMapping/>
  </p:clrMapOvr>
  <p:transition spd="slow">
    <p:wipe/>
  </p:transition>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2046</TotalTime>
  <Words>756</Words>
  <Application>Microsoft Office PowerPoint</Application>
  <PresentationFormat>On-screen Show (16:9)</PresentationFormat>
  <Paragraphs>77</Paragraphs>
  <Slides>14</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Times New Roman</vt:lpstr>
      <vt:lpstr>Montserrat SemiBold</vt:lpstr>
      <vt:lpstr>Montserrat</vt:lpstr>
      <vt:lpstr>Muli</vt:lpstr>
      <vt:lpstr>Arial</vt:lpstr>
      <vt:lpstr>Simple Light</vt:lpstr>
      <vt:lpstr>PowerPoint Presentation</vt:lpstr>
      <vt:lpstr>Nội dung chính</vt:lpstr>
      <vt:lpstr>1. TỔNG QUAN VÀ CÔNG NGHỆ</vt:lpstr>
      <vt:lpstr>1. TỔNG QUAN VÀ CÔNG NGHỆ</vt:lpstr>
      <vt:lpstr>1. TỔNG QUAN VÀ CÔNG NGHỆ</vt:lpstr>
      <vt:lpstr>1. TỔNG QUAN VÀ CÔNG NGHỆ</vt:lpstr>
      <vt:lpstr>2. PHÂN TÍCH THIẾT KẾ HỆ THỐNG</vt:lpstr>
      <vt:lpstr>Chương 2: </vt:lpstr>
      <vt:lpstr>Chương 2: </vt:lpstr>
      <vt:lpstr>3. DEMO SẢN PHẨM VÀ KIỂM THỬ </vt:lpstr>
      <vt:lpstr>3. DEMO SẢN PHẨM VÀ KIỂM THỬ </vt:lpstr>
      <vt:lpstr>4. KẾT LUẬN </vt:lpstr>
      <vt:lpstr>4. KẾT LUẬN</vt:lpstr>
      <vt:lpstr>THANK YOU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Mai Ngọc Định</dc:creator>
  <cp:lastModifiedBy>Administrator</cp:lastModifiedBy>
  <cp:revision>16</cp:revision>
  <dcterms:modified xsi:type="dcterms:W3CDTF">2024-05-28T05:27:07Z</dcterms:modified>
</cp:coreProperties>
</file>